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4" r:id="rId3"/>
    <p:sldId id="282" r:id="rId4"/>
    <p:sldId id="295" r:id="rId5"/>
    <p:sldId id="283" r:id="rId6"/>
    <p:sldId id="296" r:id="rId7"/>
    <p:sldId id="285" r:id="rId8"/>
    <p:sldId id="297" r:id="rId9"/>
    <p:sldId id="286" r:id="rId10"/>
    <p:sldId id="298" r:id="rId11"/>
    <p:sldId id="287" r:id="rId12"/>
    <p:sldId id="299" r:id="rId13"/>
  </p:sldIdLst>
  <p:sldSz cx="7315200" cy="96012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DDDDDD"/>
    <a:srgbClr val="C0C0C0"/>
    <a:srgbClr val="000000"/>
    <a:srgbClr val="9D9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3" autoAdjust="0"/>
    <p:restoredTop sz="94660"/>
  </p:normalViewPr>
  <p:slideViewPr>
    <p:cSldViewPr snapToGrid="0">
      <p:cViewPr>
        <p:scale>
          <a:sx n="200" d="100"/>
          <a:sy n="200" d="100"/>
        </p:scale>
        <p:origin x="156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998CD2F-CEF6-89C7-1FA5-F746ED50B9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571308"/>
            <a:ext cx="5486400" cy="3342640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641E337-88FE-815B-C42F-0F8185A527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5042853"/>
            <a:ext cx="5486400" cy="2318067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8B940F-DE58-B6F2-7BC9-79A528304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9ED-DE46-4085-AD6D-73F064CE760B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BD7FE3C-E3E8-669E-784B-6D81272A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7D7FBB9-7D96-94A4-E682-FA87440F9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7DC7-6173-4CB0-9D09-2136F28E8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317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C9D3725-918B-0BA4-8F1E-678E782CB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7EF13D3-3C4F-9E31-13EF-638757860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E53D135-309A-BBCE-786D-B0086043A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9ED-DE46-4085-AD6D-73F064CE760B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B041158-F59C-9885-D28F-2DF90DDD1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DB6044D-C0AB-49F2-1D8B-424757313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7DC7-6173-4CB0-9D09-2136F28E8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664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B3EC3415-654B-39A8-DB89-C6936EE161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511175"/>
            <a:ext cx="1577340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8A4E868-C0AB-ED62-17D2-B4FABEA45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511175"/>
            <a:ext cx="4640580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B8CDFB5-A67E-71DA-040C-B253DA13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9ED-DE46-4085-AD6D-73F064CE760B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995BE0D-992F-3A0A-A7D2-07C74C41F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31BAA2A-4389-FD48-28C6-A31BF4CCF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7DC7-6173-4CB0-9D09-2136F28E8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9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1EE159-AFAC-DF28-1283-24CB28793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F5DAD8-1CA1-2497-8FC7-9B2535ECB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AD01F11-F7B3-BB84-6B2F-CA85ED198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9ED-DE46-4085-AD6D-73F064CE760B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9AD4FCA-F1D2-1914-C341-881E40A81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0E002EB-5ADE-E04D-D5A7-8F32067A2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7DC7-6173-4CB0-9D09-2136F28E8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020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626C26-D154-423E-E570-A6059416F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393634"/>
            <a:ext cx="6309360" cy="3993832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F49058F-A7F2-6582-697A-22CF8D4BB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425249"/>
            <a:ext cx="6309360" cy="2100262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82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59E81F9-9104-64E0-C53E-231056010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9ED-DE46-4085-AD6D-73F064CE760B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83E749A-A0D5-39C8-268B-57CD2A13F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EAC6F1F-384E-DD89-A332-2C48FA07F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7DC7-6173-4CB0-9D09-2136F28E8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41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90A9B51-E3B6-6D09-3A22-D8406B99E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33F2D1E-5C18-860A-9345-5850C4052B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555875"/>
            <a:ext cx="310896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2BAC9F3-37F3-10D8-C40D-224B0CD226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555875"/>
            <a:ext cx="310896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7C68254-7C07-D78B-1819-22BACEB72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9ED-DE46-4085-AD6D-73F064CE760B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62CAA50-42BB-4D44-E5F3-B4BFE6D3E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DCC2B8F-35E6-70CB-9505-3192821C6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7DC7-6173-4CB0-9D09-2136F28E8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2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6F0223-99DD-615D-A5C0-9ED296F6B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511176"/>
            <a:ext cx="630936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10F2662-A3BB-E777-8712-7D7602100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353628"/>
            <a:ext cx="3094672" cy="115347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2A080FB-D4E3-171A-8F04-621C9F288D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507105"/>
            <a:ext cx="3094672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ED407EB-B128-5CEA-0E56-C91D72C156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353628"/>
            <a:ext cx="3109913" cy="115347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2409B38B-11E2-82BE-36A2-5EFA2FBEC6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507105"/>
            <a:ext cx="3109913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78FC3F8-9579-6956-A4B0-5F2A8E818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9ED-DE46-4085-AD6D-73F064CE760B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E08975E-E1A9-BB62-F9D5-4775A9BFD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EB4D720-3742-E4C0-BDBF-3C20C9CB5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7DC7-6173-4CB0-9D09-2136F28E8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59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5598D29-58F4-9085-8DBE-550910BEB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ADE4281-82A8-8801-B218-2B2B014F0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9ED-DE46-4085-AD6D-73F064CE760B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8AC4C23-99BE-D084-DAB9-C69259F42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138263F7-E30E-DDAD-578A-5BA7B64B7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7DC7-6173-4CB0-9D09-2136F28E8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07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B49D8CAD-F3EE-D3E5-7D38-08C710A89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9ED-DE46-4085-AD6D-73F064CE760B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A7E0C9F7-2AD2-7A47-BFA3-A25EE2C0D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3271705-0EEB-68C7-0FD3-DF5DD29CA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7DC7-6173-4CB0-9D09-2136F28E8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317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2673BDC-0FB9-E5F4-A076-CBA737DA2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40080"/>
            <a:ext cx="2359342" cy="224028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CF899F9-99FB-45E6-AFF6-E5002E1C8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82396"/>
            <a:ext cx="3703320" cy="6823075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2C8FF9DD-B373-1DF5-A302-1BF2E78CC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880360"/>
            <a:ext cx="2359342" cy="533622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DD99124-23FA-DECC-A99F-B6F289C95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9ED-DE46-4085-AD6D-73F064CE760B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0AC4D97-8563-EE7F-D0DD-967325341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64F5444-62E4-6AAA-D9B3-D11301ADE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7DC7-6173-4CB0-9D09-2136F28E8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60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4FC40B1-B1D6-F04E-7623-A870AC2A2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40080"/>
            <a:ext cx="2359342" cy="224028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F9E25A39-E132-F3D6-2BA6-E7C61E8204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82396"/>
            <a:ext cx="3703320" cy="6823075"/>
          </a:xfrm>
        </p:spPr>
        <p:txBody>
          <a:bodyPr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E6D8CF8-1DC4-F298-2A4F-F6675642A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880360"/>
            <a:ext cx="2359342" cy="533622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C22FBD5-CBB0-E8EC-E221-CE6E53B95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9ED-DE46-4085-AD6D-73F064CE760B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C1CAFDA-B3E2-0578-D00F-78676B5D1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1C76C60-49C1-DC51-ECC8-2BA5ACC62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D7DC7-6173-4CB0-9D09-2136F28E8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14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0F672E60-DED2-7496-D099-265DC626F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511176"/>
            <a:ext cx="630936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C0078C-ED16-6F9F-8A42-BA7260CE98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555875"/>
            <a:ext cx="630936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E39E062-375B-34A8-40C0-626BFF96F2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898891"/>
            <a:ext cx="16459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F139ED-DE46-4085-AD6D-73F064CE760B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4A8DED3-A5D8-CBD9-FC58-6D941D852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898891"/>
            <a:ext cx="24688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71EB5AA-564A-8DF4-77CB-428C5F11B3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898891"/>
            <a:ext cx="16459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BD7DC7-6173-4CB0-9D09-2136F28E8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5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633CC40-1F21-E7AD-A4A4-953322F1F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29A787D2-2562-25B7-0611-CAA33B2065DB}"/>
              </a:ext>
            </a:extLst>
          </p:cNvPr>
          <p:cNvSpPr/>
          <p:nvPr/>
        </p:nvSpPr>
        <p:spPr>
          <a:xfrm>
            <a:off x="-229420" y="221141"/>
            <a:ext cx="2897239" cy="830997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48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TRADE</a:t>
            </a:r>
            <a:endParaRPr lang="en-US" sz="48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A9EC0D8E-B8E2-8C21-7602-E74308A214BE}"/>
              </a:ext>
            </a:extLst>
          </p:cNvPr>
          <p:cNvSpPr txBox="1"/>
          <p:nvPr/>
        </p:nvSpPr>
        <p:spPr>
          <a:xfrm>
            <a:off x="4762" y="36475"/>
            <a:ext cx="2428875" cy="120032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If your armory is on the board, you may gain three power instead of one.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46445F3A-AF8D-6CD0-3203-33628B409083}"/>
              </a:ext>
            </a:extLst>
          </p:cNvPr>
          <p:cNvSpPr/>
          <p:nvPr/>
        </p:nvSpPr>
        <p:spPr>
          <a:xfrm>
            <a:off x="-1" y="-123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="" xmlns:a16="http://schemas.microsoft.com/office/drawing/2014/main" id="{45F2CE07-15A8-9E6B-22BC-544B3A03008E}"/>
              </a:ext>
            </a:extLst>
          </p:cNvPr>
          <p:cNvGrpSpPr/>
          <p:nvPr/>
        </p:nvGrpSpPr>
        <p:grpSpPr>
          <a:xfrm>
            <a:off x="56602" y="118753"/>
            <a:ext cx="2325195" cy="1035772"/>
            <a:chOff x="57238" y="118754"/>
            <a:chExt cx="2325195" cy="1035772"/>
          </a:xfrm>
        </p:grpSpPr>
        <p:cxnSp>
          <p:nvCxnSpPr>
            <p:cNvPr id="43" name="Straight Arrow Connector 42">
              <a:extLst>
                <a:ext uri="{FF2B5EF4-FFF2-40B4-BE49-F238E27FC236}">
                  <a16:creationId xmlns="" xmlns:a16="http://schemas.microsoft.com/office/drawing/2014/main" id="{36DF56F2-8EFD-C35A-B007-65FB8B63A7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="" xmlns:a16="http://schemas.microsoft.com/office/drawing/2014/main" id="{E7628AAA-44DE-8557-35BF-FF06DDAE0B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47DC0F8B-1CAD-5F90-2A54-69BA77DC721B}"/>
              </a:ext>
            </a:extLst>
          </p:cNvPr>
          <p:cNvSpPr txBox="1"/>
          <p:nvPr/>
        </p:nvSpPr>
        <p:spPr>
          <a:xfrm>
            <a:off x="2252662" y="1098536"/>
            <a:ext cx="242374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8B8FF447-CB14-4FB7-C249-D7D3E031C273}"/>
              </a:ext>
            </a:extLst>
          </p:cNvPr>
          <p:cNvSpPr/>
          <p:nvPr/>
        </p:nvSpPr>
        <p:spPr>
          <a:xfrm>
            <a:off x="2208980" y="313474"/>
            <a:ext cx="2897239" cy="646331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36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BOLSTER</a:t>
            </a:r>
            <a:endParaRPr lang="en-US" sz="36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618539B8-09EC-2092-84A2-E213A8EDFCF3}"/>
              </a:ext>
            </a:extLst>
          </p:cNvPr>
          <p:cNvSpPr txBox="1"/>
          <p:nvPr/>
        </p:nvSpPr>
        <p:spPr>
          <a:xfrm>
            <a:off x="2443162" y="98031"/>
            <a:ext cx="2428875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If your monument is on the board, you may gain three popularity instead of one.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A5369EF6-0223-CC16-78D8-925078DC646C}"/>
              </a:ext>
            </a:extLst>
          </p:cNvPr>
          <p:cNvSpPr/>
          <p:nvPr/>
        </p:nvSpPr>
        <p:spPr>
          <a:xfrm>
            <a:off x="2438399" y="-123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="" xmlns:a16="http://schemas.microsoft.com/office/drawing/2014/main" id="{08F4C0E8-4448-0AFD-E2A9-156A5B17DA0D}"/>
              </a:ext>
            </a:extLst>
          </p:cNvPr>
          <p:cNvGrpSpPr/>
          <p:nvPr/>
        </p:nvGrpSpPr>
        <p:grpSpPr>
          <a:xfrm>
            <a:off x="2495002" y="118753"/>
            <a:ext cx="2325195" cy="1035772"/>
            <a:chOff x="57238" y="118754"/>
            <a:chExt cx="2325195" cy="1035772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="" xmlns:a16="http://schemas.microsoft.com/office/drawing/2014/main" id="{C5B61E98-D0AC-A86E-A378-A7EA0BD2B3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="" xmlns:a16="http://schemas.microsoft.com/office/drawing/2014/main" id="{B7BE3AB1-B6F1-D819-07C2-28459F620E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Box 52">
            <a:extLst>
              <a:ext uri="{FF2B5EF4-FFF2-40B4-BE49-F238E27FC236}">
                <a16:creationId xmlns="" xmlns:a16="http://schemas.microsoft.com/office/drawing/2014/main" id="{A263BA90-B44A-D706-1B29-B75FE39AD3EA}"/>
              </a:ext>
            </a:extLst>
          </p:cNvPr>
          <p:cNvSpPr txBox="1"/>
          <p:nvPr/>
        </p:nvSpPr>
        <p:spPr>
          <a:xfrm>
            <a:off x="4691062" y="1098536"/>
            <a:ext cx="242374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="" xmlns:a16="http://schemas.microsoft.com/office/drawing/2014/main" id="{1426BB05-7D7B-D291-882F-3A802CB06807}"/>
              </a:ext>
            </a:extLst>
          </p:cNvPr>
          <p:cNvSpPr/>
          <p:nvPr/>
        </p:nvSpPr>
        <p:spPr>
          <a:xfrm>
            <a:off x="4647383" y="221141"/>
            <a:ext cx="2897239" cy="830997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48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TRADE</a:t>
            </a:r>
            <a:endParaRPr lang="en-US" sz="48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="" xmlns:a16="http://schemas.microsoft.com/office/drawing/2014/main" id="{9AE3035B-CB7F-6040-493D-52B5C2131DF5}"/>
              </a:ext>
            </a:extLst>
          </p:cNvPr>
          <p:cNvSpPr txBox="1"/>
          <p:nvPr/>
        </p:nvSpPr>
        <p:spPr>
          <a:xfrm>
            <a:off x="4881565" y="-25080"/>
            <a:ext cx="2428875" cy="132343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You may resolve this action twice. You must pay each time.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="" xmlns:a16="http://schemas.microsoft.com/office/drawing/2014/main" id="{F85242D7-4195-7A23-212F-DBA857243FE4}"/>
              </a:ext>
            </a:extLst>
          </p:cNvPr>
          <p:cNvSpPr/>
          <p:nvPr/>
        </p:nvSpPr>
        <p:spPr>
          <a:xfrm>
            <a:off x="4876802" y="-123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9" name="Group 88">
            <a:extLst>
              <a:ext uri="{FF2B5EF4-FFF2-40B4-BE49-F238E27FC236}">
                <a16:creationId xmlns="" xmlns:a16="http://schemas.microsoft.com/office/drawing/2014/main" id="{D0496E0B-B6A2-6909-642C-E1BF4F479BF4}"/>
              </a:ext>
            </a:extLst>
          </p:cNvPr>
          <p:cNvGrpSpPr/>
          <p:nvPr/>
        </p:nvGrpSpPr>
        <p:grpSpPr>
          <a:xfrm>
            <a:off x="4933405" y="118753"/>
            <a:ext cx="2325195" cy="1035772"/>
            <a:chOff x="57238" y="118754"/>
            <a:chExt cx="2325195" cy="1035772"/>
          </a:xfrm>
        </p:grpSpPr>
        <p:cxnSp>
          <p:nvCxnSpPr>
            <p:cNvPr id="91" name="Straight Arrow Connector 90">
              <a:extLst>
                <a:ext uri="{FF2B5EF4-FFF2-40B4-BE49-F238E27FC236}">
                  <a16:creationId xmlns="" xmlns:a16="http://schemas.microsoft.com/office/drawing/2014/main" id="{5B3C2550-7BB7-E795-D41A-076A1AFD38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>
              <a:extLst>
                <a:ext uri="{FF2B5EF4-FFF2-40B4-BE49-F238E27FC236}">
                  <a16:creationId xmlns="" xmlns:a16="http://schemas.microsoft.com/office/drawing/2014/main" id="{7DB916B1-9DDE-8833-9449-CA9C1BEB39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xtBox 55">
            <a:extLst>
              <a:ext uri="{FF2B5EF4-FFF2-40B4-BE49-F238E27FC236}">
                <a16:creationId xmlns="" xmlns:a16="http://schemas.microsoft.com/office/drawing/2014/main" id="{A0BAA002-B8AB-2174-15A8-C88771EB2208}"/>
              </a:ext>
            </a:extLst>
          </p:cNvPr>
          <p:cNvSpPr txBox="1"/>
          <p:nvPr/>
        </p:nvSpPr>
        <p:spPr>
          <a:xfrm>
            <a:off x="7129464" y="1098536"/>
            <a:ext cx="242375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="" xmlns:a16="http://schemas.microsoft.com/office/drawing/2014/main" id="{EC80AC60-A812-8F87-1873-9801F986E169}"/>
              </a:ext>
            </a:extLst>
          </p:cNvPr>
          <p:cNvSpPr/>
          <p:nvPr/>
        </p:nvSpPr>
        <p:spPr>
          <a:xfrm>
            <a:off x="-229420" y="1585698"/>
            <a:ext cx="2897239" cy="646331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36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BOLSTER</a:t>
            </a:r>
            <a:endParaRPr lang="en-US" sz="36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="" xmlns:a16="http://schemas.microsoft.com/office/drawing/2014/main" id="{5D81EF6F-A8DC-D408-9298-94378EB0A7F2}"/>
              </a:ext>
            </a:extLst>
          </p:cNvPr>
          <p:cNvSpPr txBox="1"/>
          <p:nvPr/>
        </p:nvSpPr>
        <p:spPr>
          <a:xfrm>
            <a:off x="4762" y="1247144"/>
            <a:ext cx="2428875" cy="132343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You may resolve this action twice. You must pay each time.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="" xmlns:a16="http://schemas.microsoft.com/office/drawing/2014/main" id="{61055E7B-8A74-0774-9458-6E164CAE65F6}"/>
              </a:ext>
            </a:extLst>
          </p:cNvPr>
          <p:cNvSpPr/>
          <p:nvPr/>
        </p:nvSpPr>
        <p:spPr>
          <a:xfrm>
            <a:off x="-1" y="1272101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8" name="Group 97">
            <a:extLst>
              <a:ext uri="{FF2B5EF4-FFF2-40B4-BE49-F238E27FC236}">
                <a16:creationId xmlns="" xmlns:a16="http://schemas.microsoft.com/office/drawing/2014/main" id="{900FD26E-E527-8628-C990-1C5AB65375D3}"/>
              </a:ext>
            </a:extLst>
          </p:cNvPr>
          <p:cNvGrpSpPr/>
          <p:nvPr/>
        </p:nvGrpSpPr>
        <p:grpSpPr>
          <a:xfrm>
            <a:off x="56602" y="1390977"/>
            <a:ext cx="2325195" cy="1035772"/>
            <a:chOff x="57238" y="118754"/>
            <a:chExt cx="2325195" cy="1035772"/>
          </a:xfrm>
        </p:grpSpPr>
        <p:cxnSp>
          <p:nvCxnSpPr>
            <p:cNvPr id="100" name="Straight Arrow Connector 99">
              <a:extLst>
                <a:ext uri="{FF2B5EF4-FFF2-40B4-BE49-F238E27FC236}">
                  <a16:creationId xmlns="" xmlns:a16="http://schemas.microsoft.com/office/drawing/2014/main" id="{1CFCFC11-A13A-0474-B405-5D60F45424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="" xmlns:a16="http://schemas.microsoft.com/office/drawing/2014/main" id="{12110349-AD2D-DBFF-840E-E16C5B471E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TextBox 98">
            <a:extLst>
              <a:ext uri="{FF2B5EF4-FFF2-40B4-BE49-F238E27FC236}">
                <a16:creationId xmlns="" xmlns:a16="http://schemas.microsoft.com/office/drawing/2014/main" id="{6ABE3B31-BF20-BF2C-F52A-6E47CE1C3BB0}"/>
              </a:ext>
            </a:extLst>
          </p:cNvPr>
          <p:cNvSpPr txBox="1"/>
          <p:nvPr/>
        </p:nvSpPr>
        <p:spPr>
          <a:xfrm>
            <a:off x="2252662" y="2370760"/>
            <a:ext cx="242374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="" xmlns:a16="http://schemas.microsoft.com/office/drawing/2014/main" id="{FA274C87-E248-5867-0BFA-13EBC623FF92}"/>
              </a:ext>
            </a:extLst>
          </p:cNvPr>
          <p:cNvSpPr/>
          <p:nvPr/>
        </p:nvSpPr>
        <p:spPr>
          <a:xfrm>
            <a:off x="2208980" y="1585698"/>
            <a:ext cx="2897239" cy="646331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36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PRODUCE</a:t>
            </a:r>
            <a:endParaRPr lang="en-US" sz="36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="" xmlns:a16="http://schemas.microsoft.com/office/drawing/2014/main" id="{EFFC61D1-1831-5461-557C-4707C90859CC}"/>
              </a:ext>
            </a:extLst>
          </p:cNvPr>
          <p:cNvSpPr txBox="1"/>
          <p:nvPr/>
        </p:nvSpPr>
        <p:spPr>
          <a:xfrm>
            <a:off x="2443162" y="1247144"/>
            <a:ext cx="2428875" cy="132343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You may resolve this action twice. You must pay each time.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="" xmlns:a16="http://schemas.microsoft.com/office/drawing/2014/main" id="{53B2E4F4-8DAE-F577-3035-51098CB448B4}"/>
              </a:ext>
            </a:extLst>
          </p:cNvPr>
          <p:cNvSpPr/>
          <p:nvPr/>
        </p:nvSpPr>
        <p:spPr>
          <a:xfrm>
            <a:off x="2438399" y="1272101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6" name="Group 105">
            <a:extLst>
              <a:ext uri="{FF2B5EF4-FFF2-40B4-BE49-F238E27FC236}">
                <a16:creationId xmlns="" xmlns:a16="http://schemas.microsoft.com/office/drawing/2014/main" id="{92BFC624-83FD-5B40-D841-41DB8DFABBE3}"/>
              </a:ext>
            </a:extLst>
          </p:cNvPr>
          <p:cNvGrpSpPr/>
          <p:nvPr/>
        </p:nvGrpSpPr>
        <p:grpSpPr>
          <a:xfrm>
            <a:off x="2495002" y="1390977"/>
            <a:ext cx="2325195" cy="1035772"/>
            <a:chOff x="57238" y="118754"/>
            <a:chExt cx="2325195" cy="1035772"/>
          </a:xfrm>
        </p:grpSpPr>
        <p:cxnSp>
          <p:nvCxnSpPr>
            <p:cNvPr id="108" name="Straight Arrow Connector 107">
              <a:extLst>
                <a:ext uri="{FF2B5EF4-FFF2-40B4-BE49-F238E27FC236}">
                  <a16:creationId xmlns="" xmlns:a16="http://schemas.microsoft.com/office/drawing/2014/main" id="{89066F88-4679-377B-1B96-887B3CE704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>
              <a:extLst>
                <a:ext uri="{FF2B5EF4-FFF2-40B4-BE49-F238E27FC236}">
                  <a16:creationId xmlns="" xmlns:a16="http://schemas.microsoft.com/office/drawing/2014/main" id="{0DE4B703-217B-A31C-BDEA-D4A78E0ED9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7" name="TextBox 106">
            <a:extLst>
              <a:ext uri="{FF2B5EF4-FFF2-40B4-BE49-F238E27FC236}">
                <a16:creationId xmlns="" xmlns:a16="http://schemas.microsoft.com/office/drawing/2014/main" id="{B2AC226D-3D87-BABA-C5EC-9CB82B5BEDA3}"/>
              </a:ext>
            </a:extLst>
          </p:cNvPr>
          <p:cNvSpPr txBox="1"/>
          <p:nvPr/>
        </p:nvSpPr>
        <p:spPr>
          <a:xfrm>
            <a:off x="4691062" y="2370760"/>
            <a:ext cx="242374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="" xmlns:a16="http://schemas.microsoft.com/office/drawing/2014/main" id="{18DB2799-3E70-001B-5A13-50B62675F173}"/>
              </a:ext>
            </a:extLst>
          </p:cNvPr>
          <p:cNvSpPr/>
          <p:nvPr/>
        </p:nvSpPr>
        <p:spPr>
          <a:xfrm>
            <a:off x="4647383" y="1493365"/>
            <a:ext cx="2897239" cy="830997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48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TRADE</a:t>
            </a:r>
            <a:endParaRPr lang="en-US" sz="48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="" xmlns:a16="http://schemas.microsoft.com/office/drawing/2014/main" id="{EDB2830F-3158-B81F-70E1-DA7B600122DE}"/>
              </a:ext>
            </a:extLst>
          </p:cNvPr>
          <p:cNvSpPr txBox="1"/>
          <p:nvPr/>
        </p:nvSpPr>
        <p:spPr>
          <a:xfrm>
            <a:off x="4881565" y="1247144"/>
            <a:ext cx="2428875" cy="132343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If you gain two resources, you may gain two additional resources on the same territory.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="" xmlns:a16="http://schemas.microsoft.com/office/drawing/2014/main" id="{6D9254BA-752F-B7AC-93F1-082237DCD0CE}"/>
              </a:ext>
            </a:extLst>
          </p:cNvPr>
          <p:cNvSpPr/>
          <p:nvPr/>
        </p:nvSpPr>
        <p:spPr>
          <a:xfrm>
            <a:off x="4876802" y="1272101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6" name="Group 115">
            <a:extLst>
              <a:ext uri="{FF2B5EF4-FFF2-40B4-BE49-F238E27FC236}">
                <a16:creationId xmlns="" xmlns:a16="http://schemas.microsoft.com/office/drawing/2014/main" id="{8AA37A3A-03F8-DC39-4DA4-08BBEB9A3C33}"/>
              </a:ext>
            </a:extLst>
          </p:cNvPr>
          <p:cNvGrpSpPr/>
          <p:nvPr/>
        </p:nvGrpSpPr>
        <p:grpSpPr>
          <a:xfrm>
            <a:off x="4933405" y="1390977"/>
            <a:ext cx="2325195" cy="1035772"/>
            <a:chOff x="57238" y="118754"/>
            <a:chExt cx="2325195" cy="1035772"/>
          </a:xfrm>
        </p:grpSpPr>
        <p:cxnSp>
          <p:nvCxnSpPr>
            <p:cNvPr id="118" name="Straight Arrow Connector 117">
              <a:extLst>
                <a:ext uri="{FF2B5EF4-FFF2-40B4-BE49-F238E27FC236}">
                  <a16:creationId xmlns="" xmlns:a16="http://schemas.microsoft.com/office/drawing/2014/main" id="{6148C5E6-380D-32A5-D4AE-F6FC768185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>
              <a:extLst>
                <a:ext uri="{FF2B5EF4-FFF2-40B4-BE49-F238E27FC236}">
                  <a16:creationId xmlns="" xmlns:a16="http://schemas.microsoft.com/office/drawing/2014/main" id="{9167B137-17B6-C626-7156-679FD90493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7" name="TextBox 116">
            <a:extLst>
              <a:ext uri="{FF2B5EF4-FFF2-40B4-BE49-F238E27FC236}">
                <a16:creationId xmlns="" xmlns:a16="http://schemas.microsoft.com/office/drawing/2014/main" id="{B91D9F4F-2DDA-B8CE-492E-E24BBA8A869B}"/>
              </a:ext>
            </a:extLst>
          </p:cNvPr>
          <p:cNvSpPr txBox="1"/>
          <p:nvPr/>
        </p:nvSpPr>
        <p:spPr>
          <a:xfrm>
            <a:off x="7129465" y="2370760"/>
            <a:ext cx="242374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="" xmlns:a16="http://schemas.microsoft.com/office/drawing/2014/main" id="{02A025E3-0612-CABD-298D-B9287B5B6DB6}"/>
              </a:ext>
            </a:extLst>
          </p:cNvPr>
          <p:cNvSpPr/>
          <p:nvPr/>
        </p:nvSpPr>
        <p:spPr>
          <a:xfrm>
            <a:off x="-229420" y="2774539"/>
            <a:ext cx="2897239" cy="830997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48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TRADE</a:t>
            </a:r>
            <a:endParaRPr lang="en-US" sz="48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="" xmlns:a16="http://schemas.microsoft.com/office/drawing/2014/main" id="{032C0554-5189-19D8-F1CF-4CF3634FAA35}"/>
              </a:ext>
            </a:extLst>
          </p:cNvPr>
          <p:cNvSpPr txBox="1"/>
          <p:nvPr/>
        </p:nvSpPr>
        <p:spPr>
          <a:xfrm>
            <a:off x="4762" y="2589873"/>
            <a:ext cx="2428875" cy="120032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If you gain popularity, you may gain two additional popularity.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Rectangle 122">
            <a:extLst>
              <a:ext uri="{FF2B5EF4-FFF2-40B4-BE49-F238E27FC236}">
                <a16:creationId xmlns="" xmlns:a16="http://schemas.microsoft.com/office/drawing/2014/main" id="{B3D3566D-A6F3-86EC-E515-B6C716B3C6C1}"/>
              </a:ext>
            </a:extLst>
          </p:cNvPr>
          <p:cNvSpPr/>
          <p:nvPr/>
        </p:nvSpPr>
        <p:spPr>
          <a:xfrm>
            <a:off x="-1" y="2553275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4" name="Group 123">
            <a:extLst>
              <a:ext uri="{FF2B5EF4-FFF2-40B4-BE49-F238E27FC236}">
                <a16:creationId xmlns="" xmlns:a16="http://schemas.microsoft.com/office/drawing/2014/main" id="{DB63E11F-0AE3-FF5E-9FCC-F5D67A56C1D3}"/>
              </a:ext>
            </a:extLst>
          </p:cNvPr>
          <p:cNvGrpSpPr/>
          <p:nvPr/>
        </p:nvGrpSpPr>
        <p:grpSpPr>
          <a:xfrm>
            <a:off x="56602" y="2672151"/>
            <a:ext cx="2325195" cy="1035772"/>
            <a:chOff x="57238" y="118754"/>
            <a:chExt cx="2325195" cy="1035772"/>
          </a:xfrm>
        </p:grpSpPr>
        <p:cxnSp>
          <p:nvCxnSpPr>
            <p:cNvPr id="126" name="Straight Arrow Connector 125">
              <a:extLst>
                <a:ext uri="{FF2B5EF4-FFF2-40B4-BE49-F238E27FC236}">
                  <a16:creationId xmlns="" xmlns:a16="http://schemas.microsoft.com/office/drawing/2014/main" id="{1EC30A4F-132A-C721-8426-35B1607D3E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>
              <a:extLst>
                <a:ext uri="{FF2B5EF4-FFF2-40B4-BE49-F238E27FC236}">
                  <a16:creationId xmlns="" xmlns:a16="http://schemas.microsoft.com/office/drawing/2014/main" id="{636DDAD9-528A-3BA9-BA0D-E139C8855A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5" name="TextBox 124">
            <a:extLst>
              <a:ext uri="{FF2B5EF4-FFF2-40B4-BE49-F238E27FC236}">
                <a16:creationId xmlns="" xmlns:a16="http://schemas.microsoft.com/office/drawing/2014/main" id="{7A90DCE7-E961-F5EE-DC09-6CB4DDFCBA52}"/>
              </a:ext>
            </a:extLst>
          </p:cNvPr>
          <p:cNvSpPr txBox="1"/>
          <p:nvPr/>
        </p:nvSpPr>
        <p:spPr>
          <a:xfrm>
            <a:off x="2252662" y="3651934"/>
            <a:ext cx="242374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="" xmlns:a16="http://schemas.microsoft.com/office/drawing/2014/main" id="{7B346F48-96C6-EADB-DCF5-B151CB3F3FFE}"/>
              </a:ext>
            </a:extLst>
          </p:cNvPr>
          <p:cNvSpPr/>
          <p:nvPr/>
        </p:nvSpPr>
        <p:spPr>
          <a:xfrm>
            <a:off x="2208980" y="2866872"/>
            <a:ext cx="2897239" cy="646331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36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BOLSTER</a:t>
            </a:r>
            <a:endParaRPr lang="en-US" sz="36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="" xmlns:a16="http://schemas.microsoft.com/office/drawing/2014/main" id="{3DFBA429-844E-49FB-76DC-55EF6DF37530}"/>
              </a:ext>
            </a:extLst>
          </p:cNvPr>
          <p:cNvSpPr txBox="1"/>
          <p:nvPr/>
        </p:nvSpPr>
        <p:spPr>
          <a:xfrm>
            <a:off x="2443162" y="2682207"/>
            <a:ext cx="2428875" cy="1015663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If you gain power, you may gain two additional power.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Rectangle 130">
            <a:extLst>
              <a:ext uri="{FF2B5EF4-FFF2-40B4-BE49-F238E27FC236}">
                <a16:creationId xmlns="" xmlns:a16="http://schemas.microsoft.com/office/drawing/2014/main" id="{E3C2E2A0-16A6-DEFF-B90E-7B5DC6AC4E0D}"/>
              </a:ext>
            </a:extLst>
          </p:cNvPr>
          <p:cNvSpPr/>
          <p:nvPr/>
        </p:nvSpPr>
        <p:spPr>
          <a:xfrm>
            <a:off x="2438399" y="2553275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2" name="Group 131">
            <a:extLst>
              <a:ext uri="{FF2B5EF4-FFF2-40B4-BE49-F238E27FC236}">
                <a16:creationId xmlns="" xmlns:a16="http://schemas.microsoft.com/office/drawing/2014/main" id="{E91F3D06-DCDD-1C7E-ACB5-E7E5070DF8CB}"/>
              </a:ext>
            </a:extLst>
          </p:cNvPr>
          <p:cNvGrpSpPr/>
          <p:nvPr/>
        </p:nvGrpSpPr>
        <p:grpSpPr>
          <a:xfrm>
            <a:off x="2495002" y="2672151"/>
            <a:ext cx="2325195" cy="1035772"/>
            <a:chOff x="57238" y="118754"/>
            <a:chExt cx="2325195" cy="1035772"/>
          </a:xfrm>
        </p:grpSpPr>
        <p:cxnSp>
          <p:nvCxnSpPr>
            <p:cNvPr id="134" name="Straight Arrow Connector 133">
              <a:extLst>
                <a:ext uri="{FF2B5EF4-FFF2-40B4-BE49-F238E27FC236}">
                  <a16:creationId xmlns="" xmlns:a16="http://schemas.microsoft.com/office/drawing/2014/main" id="{086E2FC1-5E4B-B945-890B-A56E2CE551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>
              <a:extLst>
                <a:ext uri="{FF2B5EF4-FFF2-40B4-BE49-F238E27FC236}">
                  <a16:creationId xmlns="" xmlns:a16="http://schemas.microsoft.com/office/drawing/2014/main" id="{F7CA4136-FA0A-6D2C-6383-897A87490D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" name="TextBox 132">
            <a:extLst>
              <a:ext uri="{FF2B5EF4-FFF2-40B4-BE49-F238E27FC236}">
                <a16:creationId xmlns="" xmlns:a16="http://schemas.microsoft.com/office/drawing/2014/main" id="{0916C2A5-58ED-0DDF-8A95-AD3EC213A672}"/>
              </a:ext>
            </a:extLst>
          </p:cNvPr>
          <p:cNvSpPr txBox="1"/>
          <p:nvPr/>
        </p:nvSpPr>
        <p:spPr>
          <a:xfrm>
            <a:off x="4691062" y="3651934"/>
            <a:ext cx="242374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="" xmlns:a16="http://schemas.microsoft.com/office/drawing/2014/main" id="{CDBF9B23-6D70-3C77-9E11-723260A8A830}"/>
              </a:ext>
            </a:extLst>
          </p:cNvPr>
          <p:cNvSpPr/>
          <p:nvPr/>
        </p:nvSpPr>
        <p:spPr>
          <a:xfrm>
            <a:off x="4647383" y="2866872"/>
            <a:ext cx="2897239" cy="646331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36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BOLSTER</a:t>
            </a:r>
            <a:endParaRPr lang="en-US" sz="36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="" xmlns:a16="http://schemas.microsoft.com/office/drawing/2014/main" id="{CF2D15CF-7FFD-DC34-B654-9DDEF1B14DFF}"/>
              </a:ext>
            </a:extLst>
          </p:cNvPr>
          <p:cNvSpPr txBox="1"/>
          <p:nvPr/>
        </p:nvSpPr>
        <p:spPr>
          <a:xfrm>
            <a:off x="4881565" y="2589874"/>
            <a:ext cx="2428875" cy="120032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If you draw combat card(s), you may draw two additional combat cards.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="" xmlns:a16="http://schemas.microsoft.com/office/drawing/2014/main" id="{A3E2AB00-9421-17C1-CA28-6C8CCF96C38F}"/>
              </a:ext>
            </a:extLst>
          </p:cNvPr>
          <p:cNvSpPr/>
          <p:nvPr/>
        </p:nvSpPr>
        <p:spPr>
          <a:xfrm>
            <a:off x="4876802" y="2553275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3" name="Group 62">
            <a:extLst>
              <a:ext uri="{FF2B5EF4-FFF2-40B4-BE49-F238E27FC236}">
                <a16:creationId xmlns="" xmlns:a16="http://schemas.microsoft.com/office/drawing/2014/main" id="{A51D349A-5EDF-B9C3-BAF8-EB275F7285E7}"/>
              </a:ext>
            </a:extLst>
          </p:cNvPr>
          <p:cNvGrpSpPr/>
          <p:nvPr/>
        </p:nvGrpSpPr>
        <p:grpSpPr>
          <a:xfrm>
            <a:off x="4933405" y="2672151"/>
            <a:ext cx="2325195" cy="1035772"/>
            <a:chOff x="57238" y="118754"/>
            <a:chExt cx="2325195" cy="1035772"/>
          </a:xfrm>
        </p:grpSpPr>
        <p:cxnSp>
          <p:nvCxnSpPr>
            <p:cNvPr id="71" name="Straight Arrow Connector 70">
              <a:extLst>
                <a:ext uri="{FF2B5EF4-FFF2-40B4-BE49-F238E27FC236}">
                  <a16:creationId xmlns="" xmlns:a16="http://schemas.microsoft.com/office/drawing/2014/main" id="{7051AE13-73EC-D0B8-D244-EBB241D22B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>
              <a:extLst>
                <a:ext uri="{FF2B5EF4-FFF2-40B4-BE49-F238E27FC236}">
                  <a16:creationId xmlns="" xmlns:a16="http://schemas.microsoft.com/office/drawing/2014/main" id="{1137E111-10DF-312A-D1CD-CA7B23974A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TextBox 69">
            <a:extLst>
              <a:ext uri="{FF2B5EF4-FFF2-40B4-BE49-F238E27FC236}">
                <a16:creationId xmlns="" xmlns:a16="http://schemas.microsoft.com/office/drawing/2014/main" id="{368841A2-67E3-433E-074B-34B55B907843}"/>
              </a:ext>
            </a:extLst>
          </p:cNvPr>
          <p:cNvSpPr txBox="1"/>
          <p:nvPr/>
        </p:nvSpPr>
        <p:spPr>
          <a:xfrm>
            <a:off x="7129465" y="3651934"/>
            <a:ext cx="242374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="" xmlns:a16="http://schemas.microsoft.com/office/drawing/2014/main" id="{9834A1FA-187D-76E3-CF38-FE86BCDA557F}"/>
              </a:ext>
            </a:extLst>
          </p:cNvPr>
          <p:cNvSpPr/>
          <p:nvPr/>
        </p:nvSpPr>
        <p:spPr>
          <a:xfrm>
            <a:off x="-229420" y="4165254"/>
            <a:ext cx="2897239" cy="584775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32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MOVE/GAIN</a:t>
            </a:r>
            <a:endParaRPr lang="en-US" sz="32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="" xmlns:a16="http://schemas.microsoft.com/office/drawing/2014/main" id="{48916DCD-56FE-7B33-7325-E401C15E6829}"/>
              </a:ext>
            </a:extLst>
          </p:cNvPr>
          <p:cNvSpPr txBox="1"/>
          <p:nvPr/>
        </p:nvSpPr>
        <p:spPr>
          <a:xfrm>
            <a:off x="4762" y="3949811"/>
            <a:ext cx="2428875" cy="1015663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If you gain money, you may gain $2 more.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="" xmlns:a16="http://schemas.microsoft.com/office/drawing/2014/main" id="{2ADE7A75-B0A6-6171-3828-B5EAA0EFE1DB}"/>
              </a:ext>
            </a:extLst>
          </p:cNvPr>
          <p:cNvSpPr/>
          <p:nvPr/>
        </p:nvSpPr>
        <p:spPr>
          <a:xfrm>
            <a:off x="-1" y="3820879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0" name="Group 139">
            <a:extLst>
              <a:ext uri="{FF2B5EF4-FFF2-40B4-BE49-F238E27FC236}">
                <a16:creationId xmlns="" xmlns:a16="http://schemas.microsoft.com/office/drawing/2014/main" id="{9B7CD3EC-B361-0A05-28D5-93CD45EC148F}"/>
              </a:ext>
            </a:extLst>
          </p:cNvPr>
          <p:cNvGrpSpPr/>
          <p:nvPr/>
        </p:nvGrpSpPr>
        <p:grpSpPr>
          <a:xfrm>
            <a:off x="56602" y="3939755"/>
            <a:ext cx="2325195" cy="1035772"/>
            <a:chOff x="57238" y="118754"/>
            <a:chExt cx="2325195" cy="1035772"/>
          </a:xfrm>
        </p:grpSpPr>
        <p:cxnSp>
          <p:nvCxnSpPr>
            <p:cNvPr id="142" name="Straight Arrow Connector 141">
              <a:extLst>
                <a:ext uri="{FF2B5EF4-FFF2-40B4-BE49-F238E27FC236}">
                  <a16:creationId xmlns="" xmlns:a16="http://schemas.microsoft.com/office/drawing/2014/main" id="{DB1071AF-C8EC-EE17-08FF-F7D1CAB053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>
              <a:extLst>
                <a:ext uri="{FF2B5EF4-FFF2-40B4-BE49-F238E27FC236}">
                  <a16:creationId xmlns="" xmlns:a16="http://schemas.microsoft.com/office/drawing/2014/main" id="{1C6B45EF-A35B-00BA-19DD-A87C602DB5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1" name="TextBox 140">
            <a:extLst>
              <a:ext uri="{FF2B5EF4-FFF2-40B4-BE49-F238E27FC236}">
                <a16:creationId xmlns="" xmlns:a16="http://schemas.microsoft.com/office/drawing/2014/main" id="{2D6EBD60-3E34-1818-38F4-45BFE78BE3A9}"/>
              </a:ext>
            </a:extLst>
          </p:cNvPr>
          <p:cNvSpPr txBox="1"/>
          <p:nvPr/>
        </p:nvSpPr>
        <p:spPr>
          <a:xfrm>
            <a:off x="2194953" y="4919538"/>
            <a:ext cx="300083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="" xmlns:a16="http://schemas.microsoft.com/office/drawing/2014/main" id="{71C54931-32E1-3B7A-38F2-391373A3B665}"/>
              </a:ext>
            </a:extLst>
          </p:cNvPr>
          <p:cNvSpPr/>
          <p:nvPr/>
        </p:nvSpPr>
        <p:spPr>
          <a:xfrm>
            <a:off x="2208980" y="4134476"/>
            <a:ext cx="2897239" cy="646331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36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PRODUCE</a:t>
            </a:r>
            <a:endParaRPr lang="en-US" sz="36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="" xmlns:a16="http://schemas.microsoft.com/office/drawing/2014/main" id="{21E49AE4-4BB5-E43C-3EE2-8D3F1BBD633D}"/>
              </a:ext>
            </a:extLst>
          </p:cNvPr>
          <p:cNvSpPr txBox="1"/>
          <p:nvPr/>
        </p:nvSpPr>
        <p:spPr>
          <a:xfrm>
            <a:off x="2443162" y="3919033"/>
            <a:ext cx="2428875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On every territory where you produce food, you may produce two additional food.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="" xmlns:a16="http://schemas.microsoft.com/office/drawing/2014/main" id="{A6D2E280-9096-18A7-6635-1EE9657931C4}"/>
              </a:ext>
            </a:extLst>
          </p:cNvPr>
          <p:cNvSpPr/>
          <p:nvPr/>
        </p:nvSpPr>
        <p:spPr>
          <a:xfrm>
            <a:off x="2438399" y="3820879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7" name="Group 76">
            <a:extLst>
              <a:ext uri="{FF2B5EF4-FFF2-40B4-BE49-F238E27FC236}">
                <a16:creationId xmlns="" xmlns:a16="http://schemas.microsoft.com/office/drawing/2014/main" id="{C3E8A045-F0E4-88BB-581A-7C4BF8F3A5BB}"/>
              </a:ext>
            </a:extLst>
          </p:cNvPr>
          <p:cNvGrpSpPr/>
          <p:nvPr/>
        </p:nvGrpSpPr>
        <p:grpSpPr>
          <a:xfrm>
            <a:off x="2495002" y="3939755"/>
            <a:ext cx="2325195" cy="1035772"/>
            <a:chOff x="57238" y="118754"/>
            <a:chExt cx="2325195" cy="1035772"/>
          </a:xfrm>
        </p:grpSpPr>
        <p:cxnSp>
          <p:nvCxnSpPr>
            <p:cNvPr id="79" name="Straight Arrow Connector 78">
              <a:extLst>
                <a:ext uri="{FF2B5EF4-FFF2-40B4-BE49-F238E27FC236}">
                  <a16:creationId xmlns="" xmlns:a16="http://schemas.microsoft.com/office/drawing/2014/main" id="{A8A01F32-85F2-EF2A-CB52-E400215810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>
              <a:extLst>
                <a:ext uri="{FF2B5EF4-FFF2-40B4-BE49-F238E27FC236}">
                  <a16:creationId xmlns="" xmlns:a16="http://schemas.microsoft.com/office/drawing/2014/main" id="{11793992-C320-4D60-18AF-4F54616DFC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TextBox 77">
            <a:extLst>
              <a:ext uri="{FF2B5EF4-FFF2-40B4-BE49-F238E27FC236}">
                <a16:creationId xmlns="" xmlns:a16="http://schemas.microsoft.com/office/drawing/2014/main" id="{6F645F07-1043-0168-B881-92315CF997E1}"/>
              </a:ext>
            </a:extLst>
          </p:cNvPr>
          <p:cNvSpPr txBox="1"/>
          <p:nvPr/>
        </p:nvSpPr>
        <p:spPr>
          <a:xfrm>
            <a:off x="4633353" y="4919538"/>
            <a:ext cx="300083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="" xmlns:a16="http://schemas.microsoft.com/office/drawing/2014/main" id="{8A53B388-D4D2-42E5-101E-D43DBD9A5D09}"/>
              </a:ext>
            </a:extLst>
          </p:cNvPr>
          <p:cNvSpPr/>
          <p:nvPr/>
        </p:nvSpPr>
        <p:spPr>
          <a:xfrm>
            <a:off x="4647383" y="4134476"/>
            <a:ext cx="2897239" cy="646331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36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PRODUCE</a:t>
            </a:r>
            <a:endParaRPr lang="en-US" sz="36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="" xmlns:a16="http://schemas.microsoft.com/office/drawing/2014/main" id="{A55EFA21-5482-11D3-0743-649F721A6CC5}"/>
              </a:ext>
            </a:extLst>
          </p:cNvPr>
          <p:cNvSpPr txBox="1"/>
          <p:nvPr/>
        </p:nvSpPr>
        <p:spPr>
          <a:xfrm>
            <a:off x="4881565" y="3795923"/>
            <a:ext cx="2428875" cy="132343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On every territory where you produce metal, you may produce two additional metal.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="" xmlns:a16="http://schemas.microsoft.com/office/drawing/2014/main" id="{62325015-B2FB-FA1F-A1FB-2917D73BF2D6}"/>
              </a:ext>
            </a:extLst>
          </p:cNvPr>
          <p:cNvSpPr/>
          <p:nvPr/>
        </p:nvSpPr>
        <p:spPr>
          <a:xfrm>
            <a:off x="4876802" y="3820879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3" name="Group 92">
            <a:extLst>
              <a:ext uri="{FF2B5EF4-FFF2-40B4-BE49-F238E27FC236}">
                <a16:creationId xmlns="" xmlns:a16="http://schemas.microsoft.com/office/drawing/2014/main" id="{4E9B4A6C-3CAF-6D3B-9330-5137B336B1DA}"/>
              </a:ext>
            </a:extLst>
          </p:cNvPr>
          <p:cNvGrpSpPr/>
          <p:nvPr/>
        </p:nvGrpSpPr>
        <p:grpSpPr>
          <a:xfrm>
            <a:off x="4933405" y="3939755"/>
            <a:ext cx="2325195" cy="1035772"/>
            <a:chOff x="57238" y="118754"/>
            <a:chExt cx="2325195" cy="1035772"/>
          </a:xfrm>
        </p:grpSpPr>
        <p:cxnSp>
          <p:nvCxnSpPr>
            <p:cNvPr id="111" name="Straight Arrow Connector 110">
              <a:extLst>
                <a:ext uri="{FF2B5EF4-FFF2-40B4-BE49-F238E27FC236}">
                  <a16:creationId xmlns="" xmlns:a16="http://schemas.microsoft.com/office/drawing/2014/main" id="{67088676-7C65-76EF-3242-70958FDD188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>
              <a:extLst>
                <a:ext uri="{FF2B5EF4-FFF2-40B4-BE49-F238E27FC236}">
                  <a16:creationId xmlns="" xmlns:a16="http://schemas.microsoft.com/office/drawing/2014/main" id="{17C052EE-5208-05A1-5180-9BA32D1C0D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0" name="TextBox 109">
            <a:extLst>
              <a:ext uri="{FF2B5EF4-FFF2-40B4-BE49-F238E27FC236}">
                <a16:creationId xmlns="" xmlns:a16="http://schemas.microsoft.com/office/drawing/2014/main" id="{4EC8D48E-0E56-BE4E-5058-CC37295606BB}"/>
              </a:ext>
            </a:extLst>
          </p:cNvPr>
          <p:cNvSpPr txBox="1"/>
          <p:nvPr/>
        </p:nvSpPr>
        <p:spPr>
          <a:xfrm>
            <a:off x="7071756" y="4919538"/>
            <a:ext cx="300083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="" xmlns:a16="http://schemas.microsoft.com/office/drawing/2014/main" id="{B286E687-485C-FCF4-E2D2-807D1C9C98F0}"/>
              </a:ext>
            </a:extLst>
          </p:cNvPr>
          <p:cNvSpPr/>
          <p:nvPr/>
        </p:nvSpPr>
        <p:spPr>
          <a:xfrm>
            <a:off x="-229420" y="5411132"/>
            <a:ext cx="2897239" cy="646331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36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PRODUCE</a:t>
            </a:r>
            <a:endParaRPr lang="en-US" sz="36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="" xmlns:a16="http://schemas.microsoft.com/office/drawing/2014/main" id="{98A9F14D-BF10-8848-777F-567B9A799AAB}"/>
              </a:ext>
            </a:extLst>
          </p:cNvPr>
          <p:cNvSpPr txBox="1"/>
          <p:nvPr/>
        </p:nvSpPr>
        <p:spPr>
          <a:xfrm>
            <a:off x="4762" y="5072579"/>
            <a:ext cx="2428875" cy="132343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On every territory where you produce wood, you may produce two additional wood.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="" xmlns:a16="http://schemas.microsoft.com/office/drawing/2014/main" id="{FF16356C-75D7-C3FA-ABCC-606CA9251F3E}"/>
              </a:ext>
            </a:extLst>
          </p:cNvPr>
          <p:cNvSpPr/>
          <p:nvPr/>
        </p:nvSpPr>
        <p:spPr>
          <a:xfrm>
            <a:off x="-1" y="5097535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9" name="Group 148">
            <a:extLst>
              <a:ext uri="{FF2B5EF4-FFF2-40B4-BE49-F238E27FC236}">
                <a16:creationId xmlns="" xmlns:a16="http://schemas.microsoft.com/office/drawing/2014/main" id="{B5A3A3E5-97B4-C0B9-DBDC-203A02FB08A8}"/>
              </a:ext>
            </a:extLst>
          </p:cNvPr>
          <p:cNvGrpSpPr/>
          <p:nvPr/>
        </p:nvGrpSpPr>
        <p:grpSpPr>
          <a:xfrm>
            <a:off x="56602" y="5216411"/>
            <a:ext cx="2325195" cy="1035772"/>
            <a:chOff x="57238" y="118754"/>
            <a:chExt cx="2325195" cy="1035772"/>
          </a:xfrm>
        </p:grpSpPr>
        <p:cxnSp>
          <p:nvCxnSpPr>
            <p:cNvPr id="151" name="Straight Arrow Connector 150">
              <a:extLst>
                <a:ext uri="{FF2B5EF4-FFF2-40B4-BE49-F238E27FC236}">
                  <a16:creationId xmlns="" xmlns:a16="http://schemas.microsoft.com/office/drawing/2014/main" id="{BC2C106E-E667-AD49-29C5-F74B9508AF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>
              <a:extLst>
                <a:ext uri="{FF2B5EF4-FFF2-40B4-BE49-F238E27FC236}">
                  <a16:creationId xmlns="" xmlns:a16="http://schemas.microsoft.com/office/drawing/2014/main" id="{F5141C87-9E2D-CE8E-AC43-A2434A2944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0" name="TextBox 149">
            <a:extLst>
              <a:ext uri="{FF2B5EF4-FFF2-40B4-BE49-F238E27FC236}">
                <a16:creationId xmlns="" xmlns:a16="http://schemas.microsoft.com/office/drawing/2014/main" id="{FEB667EB-11EB-1FED-1921-A4BB1A1AFCE1}"/>
              </a:ext>
            </a:extLst>
          </p:cNvPr>
          <p:cNvSpPr txBox="1"/>
          <p:nvPr/>
        </p:nvSpPr>
        <p:spPr>
          <a:xfrm>
            <a:off x="2194953" y="6196194"/>
            <a:ext cx="300083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="" xmlns:a16="http://schemas.microsoft.com/office/drawing/2014/main" id="{E9E38256-805E-ACA4-DD71-9EF0D8F50A36}"/>
              </a:ext>
            </a:extLst>
          </p:cNvPr>
          <p:cNvSpPr/>
          <p:nvPr/>
        </p:nvSpPr>
        <p:spPr>
          <a:xfrm>
            <a:off x="2208980" y="5411132"/>
            <a:ext cx="2897239" cy="646331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36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PRODUCE</a:t>
            </a:r>
            <a:endParaRPr lang="en-US" sz="36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5" name="TextBox 154">
            <a:extLst>
              <a:ext uri="{FF2B5EF4-FFF2-40B4-BE49-F238E27FC236}">
                <a16:creationId xmlns="" xmlns:a16="http://schemas.microsoft.com/office/drawing/2014/main" id="{66FE30C6-E906-2BBC-2DE9-4051F764F16B}"/>
              </a:ext>
            </a:extLst>
          </p:cNvPr>
          <p:cNvSpPr txBox="1"/>
          <p:nvPr/>
        </p:nvSpPr>
        <p:spPr>
          <a:xfrm>
            <a:off x="2443162" y="5195689"/>
            <a:ext cx="2428875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On every territory where you produce oil, you may produce two additional oil.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="" xmlns:a16="http://schemas.microsoft.com/office/drawing/2014/main" id="{C156A571-BA4B-4A7E-594E-D30847C248E7}"/>
              </a:ext>
            </a:extLst>
          </p:cNvPr>
          <p:cNvSpPr/>
          <p:nvPr/>
        </p:nvSpPr>
        <p:spPr>
          <a:xfrm>
            <a:off x="2438399" y="5097535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7" name="Group 156">
            <a:extLst>
              <a:ext uri="{FF2B5EF4-FFF2-40B4-BE49-F238E27FC236}">
                <a16:creationId xmlns="" xmlns:a16="http://schemas.microsoft.com/office/drawing/2014/main" id="{655A48E2-0CBB-555E-CFDF-D45500F916A1}"/>
              </a:ext>
            </a:extLst>
          </p:cNvPr>
          <p:cNvGrpSpPr/>
          <p:nvPr/>
        </p:nvGrpSpPr>
        <p:grpSpPr>
          <a:xfrm>
            <a:off x="2495002" y="5216411"/>
            <a:ext cx="2325195" cy="1035772"/>
            <a:chOff x="57238" y="118754"/>
            <a:chExt cx="2325195" cy="1035772"/>
          </a:xfrm>
        </p:grpSpPr>
        <p:cxnSp>
          <p:nvCxnSpPr>
            <p:cNvPr id="159" name="Straight Arrow Connector 158">
              <a:extLst>
                <a:ext uri="{FF2B5EF4-FFF2-40B4-BE49-F238E27FC236}">
                  <a16:creationId xmlns="" xmlns:a16="http://schemas.microsoft.com/office/drawing/2014/main" id="{056C2BD7-9293-A015-B73B-C40731F3E7F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Arrow Connector 159">
              <a:extLst>
                <a:ext uri="{FF2B5EF4-FFF2-40B4-BE49-F238E27FC236}">
                  <a16:creationId xmlns="" xmlns:a16="http://schemas.microsoft.com/office/drawing/2014/main" id="{BA2974CB-44FF-0468-FDA7-87563F1EE5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8" name="TextBox 157">
            <a:extLst>
              <a:ext uri="{FF2B5EF4-FFF2-40B4-BE49-F238E27FC236}">
                <a16:creationId xmlns="" xmlns:a16="http://schemas.microsoft.com/office/drawing/2014/main" id="{81056766-8DCA-0798-2AD7-7A2B370F12F1}"/>
              </a:ext>
            </a:extLst>
          </p:cNvPr>
          <p:cNvSpPr txBox="1"/>
          <p:nvPr/>
        </p:nvSpPr>
        <p:spPr>
          <a:xfrm>
            <a:off x="4633353" y="6196194"/>
            <a:ext cx="300083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="" xmlns:a16="http://schemas.microsoft.com/office/drawing/2014/main" id="{2839BB45-F08C-73F8-D213-3E933A9D3C39}"/>
              </a:ext>
            </a:extLst>
          </p:cNvPr>
          <p:cNvSpPr/>
          <p:nvPr/>
        </p:nvSpPr>
        <p:spPr>
          <a:xfrm>
            <a:off x="4647383" y="5411132"/>
            <a:ext cx="2897239" cy="646331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36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PRODUCE</a:t>
            </a:r>
            <a:endParaRPr lang="en-US" sz="36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="" xmlns:a16="http://schemas.microsoft.com/office/drawing/2014/main" id="{AE28D471-2544-C437-7D18-93B6544828B6}"/>
              </a:ext>
            </a:extLst>
          </p:cNvPr>
          <p:cNvSpPr txBox="1"/>
          <p:nvPr/>
        </p:nvSpPr>
        <p:spPr>
          <a:xfrm>
            <a:off x="4881565" y="5149522"/>
            <a:ext cx="2428875" cy="116955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On one territory where you produce resource(s) (not workers), you may produce an additional resource of the same type.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Rectangle 163">
            <a:extLst>
              <a:ext uri="{FF2B5EF4-FFF2-40B4-BE49-F238E27FC236}">
                <a16:creationId xmlns="" xmlns:a16="http://schemas.microsoft.com/office/drawing/2014/main" id="{BA84D556-AF2A-1F05-E824-C43EA5DB0D16}"/>
              </a:ext>
            </a:extLst>
          </p:cNvPr>
          <p:cNvSpPr/>
          <p:nvPr/>
        </p:nvSpPr>
        <p:spPr>
          <a:xfrm>
            <a:off x="4876802" y="5097535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5" name="Group 164">
            <a:extLst>
              <a:ext uri="{FF2B5EF4-FFF2-40B4-BE49-F238E27FC236}">
                <a16:creationId xmlns="" xmlns:a16="http://schemas.microsoft.com/office/drawing/2014/main" id="{7A8E4D3F-3199-AC80-5ECD-405D548C2679}"/>
              </a:ext>
            </a:extLst>
          </p:cNvPr>
          <p:cNvGrpSpPr/>
          <p:nvPr/>
        </p:nvGrpSpPr>
        <p:grpSpPr>
          <a:xfrm>
            <a:off x="4933405" y="5216411"/>
            <a:ext cx="2325195" cy="1035772"/>
            <a:chOff x="57238" y="118754"/>
            <a:chExt cx="2325195" cy="1035772"/>
          </a:xfrm>
        </p:grpSpPr>
        <p:cxnSp>
          <p:nvCxnSpPr>
            <p:cNvPr id="167" name="Straight Arrow Connector 166">
              <a:extLst>
                <a:ext uri="{FF2B5EF4-FFF2-40B4-BE49-F238E27FC236}">
                  <a16:creationId xmlns="" xmlns:a16="http://schemas.microsoft.com/office/drawing/2014/main" id="{28F8EAC1-973F-3ADA-CEBD-CA688AC15B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Arrow Connector 167">
              <a:extLst>
                <a:ext uri="{FF2B5EF4-FFF2-40B4-BE49-F238E27FC236}">
                  <a16:creationId xmlns="" xmlns:a16="http://schemas.microsoft.com/office/drawing/2014/main" id="{8CF497EE-9937-6B30-358E-94F4BEFF43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6" name="TextBox 165">
            <a:extLst>
              <a:ext uri="{FF2B5EF4-FFF2-40B4-BE49-F238E27FC236}">
                <a16:creationId xmlns="" xmlns:a16="http://schemas.microsoft.com/office/drawing/2014/main" id="{40111A74-C3A1-45A5-9A53-1240977B5B77}"/>
              </a:ext>
            </a:extLst>
          </p:cNvPr>
          <p:cNvSpPr txBox="1"/>
          <p:nvPr/>
        </p:nvSpPr>
        <p:spPr>
          <a:xfrm>
            <a:off x="7071756" y="6196194"/>
            <a:ext cx="300083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="" xmlns:a16="http://schemas.microsoft.com/office/drawing/2014/main" id="{899FB0F6-83D2-4C8F-EAF1-0C23E341B8F9}"/>
              </a:ext>
            </a:extLst>
          </p:cNvPr>
          <p:cNvSpPr/>
          <p:nvPr/>
        </p:nvSpPr>
        <p:spPr>
          <a:xfrm>
            <a:off x="-229420" y="6686343"/>
            <a:ext cx="2897239" cy="646331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36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PRODUCE</a:t>
            </a:r>
            <a:endParaRPr lang="en-US" sz="36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="" xmlns:a16="http://schemas.microsoft.com/office/drawing/2014/main" id="{3A4CA9C8-2460-8D76-2C76-018268F76E7C}"/>
              </a:ext>
            </a:extLst>
          </p:cNvPr>
          <p:cNvSpPr txBox="1"/>
          <p:nvPr/>
        </p:nvSpPr>
        <p:spPr>
          <a:xfrm>
            <a:off x="4762" y="6424733"/>
            <a:ext cx="2428875" cy="116955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On one territory where you produce worker(s), you may produce an additional worker for the cost of one popularity.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2" name="Rectangle 171">
            <a:extLst>
              <a:ext uri="{FF2B5EF4-FFF2-40B4-BE49-F238E27FC236}">
                <a16:creationId xmlns="" xmlns:a16="http://schemas.microsoft.com/office/drawing/2014/main" id="{A3BB2FD4-D24D-75B5-15C1-AA5AF6A8995C}"/>
              </a:ext>
            </a:extLst>
          </p:cNvPr>
          <p:cNvSpPr/>
          <p:nvPr/>
        </p:nvSpPr>
        <p:spPr>
          <a:xfrm>
            <a:off x="-1" y="6372746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3" name="Group 172">
            <a:extLst>
              <a:ext uri="{FF2B5EF4-FFF2-40B4-BE49-F238E27FC236}">
                <a16:creationId xmlns="" xmlns:a16="http://schemas.microsoft.com/office/drawing/2014/main" id="{ED19FE98-3981-5DA1-9A8D-EA2FA961B37F}"/>
              </a:ext>
            </a:extLst>
          </p:cNvPr>
          <p:cNvGrpSpPr/>
          <p:nvPr/>
        </p:nvGrpSpPr>
        <p:grpSpPr>
          <a:xfrm>
            <a:off x="56602" y="6491622"/>
            <a:ext cx="2325195" cy="1035772"/>
            <a:chOff x="57238" y="118754"/>
            <a:chExt cx="2325195" cy="1035772"/>
          </a:xfrm>
        </p:grpSpPr>
        <p:cxnSp>
          <p:nvCxnSpPr>
            <p:cNvPr id="175" name="Straight Arrow Connector 174">
              <a:extLst>
                <a:ext uri="{FF2B5EF4-FFF2-40B4-BE49-F238E27FC236}">
                  <a16:creationId xmlns="" xmlns:a16="http://schemas.microsoft.com/office/drawing/2014/main" id="{0F469B92-1A29-D881-DAB6-AA69CBCC934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Arrow Connector 175">
              <a:extLst>
                <a:ext uri="{FF2B5EF4-FFF2-40B4-BE49-F238E27FC236}">
                  <a16:creationId xmlns="" xmlns:a16="http://schemas.microsoft.com/office/drawing/2014/main" id="{3EC74890-79BA-9175-E373-C12FC93970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4" name="TextBox 173">
            <a:extLst>
              <a:ext uri="{FF2B5EF4-FFF2-40B4-BE49-F238E27FC236}">
                <a16:creationId xmlns="" xmlns:a16="http://schemas.microsoft.com/office/drawing/2014/main" id="{4254A9D3-0286-9DB6-BFD0-B48538713F03}"/>
              </a:ext>
            </a:extLst>
          </p:cNvPr>
          <p:cNvSpPr txBox="1"/>
          <p:nvPr/>
        </p:nvSpPr>
        <p:spPr>
          <a:xfrm>
            <a:off x="2194953" y="7471405"/>
            <a:ext cx="300083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="" xmlns:a16="http://schemas.microsoft.com/office/drawing/2014/main" id="{8CB6CB24-5F1E-CBAC-6BB6-56720BB76672}"/>
              </a:ext>
            </a:extLst>
          </p:cNvPr>
          <p:cNvSpPr/>
          <p:nvPr/>
        </p:nvSpPr>
        <p:spPr>
          <a:xfrm>
            <a:off x="2208980" y="6686343"/>
            <a:ext cx="2897239" cy="646331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36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PRODUCE</a:t>
            </a:r>
            <a:endParaRPr lang="en-US" sz="36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="" xmlns:a16="http://schemas.microsoft.com/office/drawing/2014/main" id="{1B65CC13-D0D8-E84C-15AD-7E21DCC94063}"/>
              </a:ext>
            </a:extLst>
          </p:cNvPr>
          <p:cNvSpPr txBox="1"/>
          <p:nvPr/>
        </p:nvSpPr>
        <p:spPr>
          <a:xfrm>
            <a:off x="2443162" y="6470900"/>
            <a:ext cx="2428875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If your mill is on the board, it produces up to three resources instead of one.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="" xmlns:a16="http://schemas.microsoft.com/office/drawing/2014/main" id="{EA97E035-1C3E-85F2-FEEF-D6C7131C33C1}"/>
              </a:ext>
            </a:extLst>
          </p:cNvPr>
          <p:cNvSpPr/>
          <p:nvPr/>
        </p:nvSpPr>
        <p:spPr>
          <a:xfrm>
            <a:off x="2438399" y="6372746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1" name="Group 180">
            <a:extLst>
              <a:ext uri="{FF2B5EF4-FFF2-40B4-BE49-F238E27FC236}">
                <a16:creationId xmlns="" xmlns:a16="http://schemas.microsoft.com/office/drawing/2014/main" id="{3FE64D2F-6904-B1AF-9601-51721DBDD7FF}"/>
              </a:ext>
            </a:extLst>
          </p:cNvPr>
          <p:cNvGrpSpPr/>
          <p:nvPr/>
        </p:nvGrpSpPr>
        <p:grpSpPr>
          <a:xfrm>
            <a:off x="2495002" y="6491622"/>
            <a:ext cx="2325195" cy="1035772"/>
            <a:chOff x="57238" y="118754"/>
            <a:chExt cx="2325195" cy="1035772"/>
          </a:xfrm>
        </p:grpSpPr>
        <p:cxnSp>
          <p:nvCxnSpPr>
            <p:cNvPr id="183" name="Straight Arrow Connector 182">
              <a:extLst>
                <a:ext uri="{FF2B5EF4-FFF2-40B4-BE49-F238E27FC236}">
                  <a16:creationId xmlns="" xmlns:a16="http://schemas.microsoft.com/office/drawing/2014/main" id="{ADBEE868-45FA-E292-3262-FD47F379001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Arrow Connector 183">
              <a:extLst>
                <a:ext uri="{FF2B5EF4-FFF2-40B4-BE49-F238E27FC236}">
                  <a16:creationId xmlns="" xmlns:a16="http://schemas.microsoft.com/office/drawing/2014/main" id="{2B74BF2E-F76E-D722-40E8-77E9B68A47C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2" name="TextBox 181">
            <a:extLst>
              <a:ext uri="{FF2B5EF4-FFF2-40B4-BE49-F238E27FC236}">
                <a16:creationId xmlns="" xmlns:a16="http://schemas.microsoft.com/office/drawing/2014/main" id="{8FF4D9D3-BB7A-AF44-2558-5E39EA381EB6}"/>
              </a:ext>
            </a:extLst>
          </p:cNvPr>
          <p:cNvSpPr txBox="1"/>
          <p:nvPr/>
        </p:nvSpPr>
        <p:spPr>
          <a:xfrm>
            <a:off x="4633353" y="7471405"/>
            <a:ext cx="300083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="" xmlns:a16="http://schemas.microsoft.com/office/drawing/2014/main" id="{4A0208EA-F2C8-1FEB-4D74-20BC8C4DE9B5}"/>
              </a:ext>
            </a:extLst>
          </p:cNvPr>
          <p:cNvSpPr/>
          <p:nvPr/>
        </p:nvSpPr>
        <p:spPr>
          <a:xfrm>
            <a:off x="4647383" y="6686343"/>
            <a:ext cx="2897239" cy="646331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36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PRODUCE</a:t>
            </a:r>
            <a:endParaRPr lang="en-US" sz="36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="" xmlns:a16="http://schemas.microsoft.com/office/drawing/2014/main" id="{D7B3B737-A7A5-EFC5-5D08-58332FCB6338}"/>
              </a:ext>
            </a:extLst>
          </p:cNvPr>
          <p:cNvSpPr txBox="1"/>
          <p:nvPr/>
        </p:nvSpPr>
        <p:spPr>
          <a:xfrm>
            <a:off x="4881565" y="6470900"/>
            <a:ext cx="2428875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You may produce on a territory twice. This counts as two of your allotted territories.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="" xmlns:a16="http://schemas.microsoft.com/office/drawing/2014/main" id="{23BAFA73-E020-5567-C9C1-0629C24CAE0E}"/>
              </a:ext>
            </a:extLst>
          </p:cNvPr>
          <p:cNvSpPr/>
          <p:nvPr/>
        </p:nvSpPr>
        <p:spPr>
          <a:xfrm>
            <a:off x="4876802" y="6372746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9" name="Group 188">
            <a:extLst>
              <a:ext uri="{FF2B5EF4-FFF2-40B4-BE49-F238E27FC236}">
                <a16:creationId xmlns="" xmlns:a16="http://schemas.microsoft.com/office/drawing/2014/main" id="{DC43E839-C873-73EE-B5ED-330C5BBA1325}"/>
              </a:ext>
            </a:extLst>
          </p:cNvPr>
          <p:cNvGrpSpPr/>
          <p:nvPr/>
        </p:nvGrpSpPr>
        <p:grpSpPr>
          <a:xfrm>
            <a:off x="4933405" y="6491622"/>
            <a:ext cx="2325195" cy="1035772"/>
            <a:chOff x="57238" y="118754"/>
            <a:chExt cx="2325195" cy="1035772"/>
          </a:xfrm>
        </p:grpSpPr>
        <p:cxnSp>
          <p:nvCxnSpPr>
            <p:cNvPr id="191" name="Straight Arrow Connector 190">
              <a:extLst>
                <a:ext uri="{FF2B5EF4-FFF2-40B4-BE49-F238E27FC236}">
                  <a16:creationId xmlns="" xmlns:a16="http://schemas.microsoft.com/office/drawing/2014/main" id="{1DD46B10-1C34-4D47-0F6D-988E1AC88E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>
              <a:extLst>
                <a:ext uri="{FF2B5EF4-FFF2-40B4-BE49-F238E27FC236}">
                  <a16:creationId xmlns="" xmlns:a16="http://schemas.microsoft.com/office/drawing/2014/main" id="{591AE30F-DCFE-2978-3993-9B332EB832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0" name="TextBox 189">
            <a:extLst>
              <a:ext uri="{FF2B5EF4-FFF2-40B4-BE49-F238E27FC236}">
                <a16:creationId xmlns="" xmlns:a16="http://schemas.microsoft.com/office/drawing/2014/main" id="{FB3B06CA-B953-7B63-2F7E-0BC8E1F579E6}"/>
              </a:ext>
            </a:extLst>
          </p:cNvPr>
          <p:cNvSpPr txBox="1"/>
          <p:nvPr/>
        </p:nvSpPr>
        <p:spPr>
          <a:xfrm>
            <a:off x="7071756" y="7471405"/>
            <a:ext cx="300083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202" name="Rectangle 201">
            <a:extLst>
              <a:ext uri="{FF2B5EF4-FFF2-40B4-BE49-F238E27FC236}">
                <a16:creationId xmlns="" xmlns:a16="http://schemas.microsoft.com/office/drawing/2014/main" id="{D3508B3F-58AD-CF7E-B15C-34917688BF5E}"/>
              </a:ext>
            </a:extLst>
          </p:cNvPr>
          <p:cNvSpPr/>
          <p:nvPr/>
        </p:nvSpPr>
        <p:spPr>
          <a:xfrm>
            <a:off x="-229420" y="7965505"/>
            <a:ext cx="2897239" cy="646331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36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PRODUCE</a:t>
            </a:r>
            <a:endParaRPr lang="en-US" sz="36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="" xmlns:a16="http://schemas.microsoft.com/office/drawing/2014/main" id="{B67B6995-94EA-0091-AFCC-B26D0F5E2EE1}"/>
              </a:ext>
            </a:extLst>
          </p:cNvPr>
          <p:cNvSpPr txBox="1"/>
          <p:nvPr/>
        </p:nvSpPr>
        <p:spPr>
          <a:xfrm>
            <a:off x="4762" y="7703895"/>
            <a:ext cx="2428875" cy="116955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You may place resources you produce on any territories. (Lakes and the factory are territories. Home bases are not.)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" name="Rectangle 203">
            <a:extLst>
              <a:ext uri="{FF2B5EF4-FFF2-40B4-BE49-F238E27FC236}">
                <a16:creationId xmlns="" xmlns:a16="http://schemas.microsoft.com/office/drawing/2014/main" id="{5DABB396-42A2-64BE-C77D-937C084545FC}"/>
              </a:ext>
            </a:extLst>
          </p:cNvPr>
          <p:cNvSpPr/>
          <p:nvPr/>
        </p:nvSpPr>
        <p:spPr>
          <a:xfrm>
            <a:off x="-1" y="7651908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5" name="Group 204">
            <a:extLst>
              <a:ext uri="{FF2B5EF4-FFF2-40B4-BE49-F238E27FC236}">
                <a16:creationId xmlns="" xmlns:a16="http://schemas.microsoft.com/office/drawing/2014/main" id="{2C017825-CC8F-D6C8-815C-86631C5BB130}"/>
              </a:ext>
            </a:extLst>
          </p:cNvPr>
          <p:cNvGrpSpPr/>
          <p:nvPr/>
        </p:nvGrpSpPr>
        <p:grpSpPr>
          <a:xfrm>
            <a:off x="56602" y="7770784"/>
            <a:ext cx="2325195" cy="1035772"/>
            <a:chOff x="57238" y="118754"/>
            <a:chExt cx="2325195" cy="1035772"/>
          </a:xfrm>
        </p:grpSpPr>
        <p:cxnSp>
          <p:nvCxnSpPr>
            <p:cNvPr id="207" name="Straight Arrow Connector 206">
              <a:extLst>
                <a:ext uri="{FF2B5EF4-FFF2-40B4-BE49-F238E27FC236}">
                  <a16:creationId xmlns="" xmlns:a16="http://schemas.microsoft.com/office/drawing/2014/main" id="{038C7D16-3C03-67FA-E844-6401367BD3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Arrow Connector 207">
              <a:extLst>
                <a:ext uri="{FF2B5EF4-FFF2-40B4-BE49-F238E27FC236}">
                  <a16:creationId xmlns="" xmlns:a16="http://schemas.microsoft.com/office/drawing/2014/main" id="{5DC5B0FC-1016-FFF5-1945-0C247D811A5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6" name="TextBox 205">
            <a:extLst>
              <a:ext uri="{FF2B5EF4-FFF2-40B4-BE49-F238E27FC236}">
                <a16:creationId xmlns="" xmlns:a16="http://schemas.microsoft.com/office/drawing/2014/main" id="{201CFAEA-798D-5A15-8D21-940066F6DCD9}"/>
              </a:ext>
            </a:extLst>
          </p:cNvPr>
          <p:cNvSpPr txBox="1"/>
          <p:nvPr/>
        </p:nvSpPr>
        <p:spPr>
          <a:xfrm>
            <a:off x="2194953" y="8750567"/>
            <a:ext cx="300083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</a:p>
        </p:txBody>
      </p:sp>
      <p:sp>
        <p:nvSpPr>
          <p:cNvPr id="219" name="Rectangle 218">
            <a:extLst>
              <a:ext uri="{FF2B5EF4-FFF2-40B4-BE49-F238E27FC236}">
                <a16:creationId xmlns="" xmlns:a16="http://schemas.microsoft.com/office/drawing/2014/main" id="{21BB42D7-9D7B-9C41-B7C4-49DF7539A19C}"/>
              </a:ext>
            </a:extLst>
          </p:cNvPr>
          <p:cNvSpPr/>
          <p:nvPr/>
        </p:nvSpPr>
        <p:spPr>
          <a:xfrm>
            <a:off x="2208980" y="7873172"/>
            <a:ext cx="2897239" cy="830997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48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TRADE</a:t>
            </a:r>
            <a:endParaRPr lang="en-US" sz="48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0" name="TextBox 219">
            <a:extLst>
              <a:ext uri="{FF2B5EF4-FFF2-40B4-BE49-F238E27FC236}">
                <a16:creationId xmlns="" xmlns:a16="http://schemas.microsoft.com/office/drawing/2014/main" id="{D071E0EE-9682-E8D8-C917-894241493902}"/>
              </a:ext>
            </a:extLst>
          </p:cNvPr>
          <p:cNvSpPr txBox="1"/>
          <p:nvPr/>
        </p:nvSpPr>
        <p:spPr>
          <a:xfrm>
            <a:off x="2443162" y="7703894"/>
            <a:ext cx="2428875" cy="116955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If you gain resources, you may place them on any territories. (Lakes and the factory are territories. Home bases are not.)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Rectangle 220">
            <a:extLst>
              <a:ext uri="{FF2B5EF4-FFF2-40B4-BE49-F238E27FC236}">
                <a16:creationId xmlns="" xmlns:a16="http://schemas.microsoft.com/office/drawing/2014/main" id="{43100619-4EE1-31B3-25BA-410C6754654F}"/>
              </a:ext>
            </a:extLst>
          </p:cNvPr>
          <p:cNvSpPr/>
          <p:nvPr/>
        </p:nvSpPr>
        <p:spPr>
          <a:xfrm>
            <a:off x="2438399" y="7651908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2" name="Group 221">
            <a:extLst>
              <a:ext uri="{FF2B5EF4-FFF2-40B4-BE49-F238E27FC236}">
                <a16:creationId xmlns="" xmlns:a16="http://schemas.microsoft.com/office/drawing/2014/main" id="{D1BE296B-1B88-DBED-5746-8996B2D44E83}"/>
              </a:ext>
            </a:extLst>
          </p:cNvPr>
          <p:cNvGrpSpPr/>
          <p:nvPr/>
        </p:nvGrpSpPr>
        <p:grpSpPr>
          <a:xfrm>
            <a:off x="2495002" y="7770784"/>
            <a:ext cx="2325195" cy="1035772"/>
            <a:chOff x="57238" y="118754"/>
            <a:chExt cx="2325195" cy="1035772"/>
          </a:xfrm>
        </p:grpSpPr>
        <p:cxnSp>
          <p:nvCxnSpPr>
            <p:cNvPr id="224" name="Straight Arrow Connector 223">
              <a:extLst>
                <a:ext uri="{FF2B5EF4-FFF2-40B4-BE49-F238E27FC236}">
                  <a16:creationId xmlns="" xmlns:a16="http://schemas.microsoft.com/office/drawing/2014/main" id="{0ED35EF7-1201-5DD5-F235-973BD95A16B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Arrow Connector 224">
              <a:extLst>
                <a:ext uri="{FF2B5EF4-FFF2-40B4-BE49-F238E27FC236}">
                  <a16:creationId xmlns="" xmlns:a16="http://schemas.microsoft.com/office/drawing/2014/main" id="{302FCE0D-C769-70FF-18CF-00A5E58A32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C99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3" name="TextBox 222">
            <a:extLst>
              <a:ext uri="{FF2B5EF4-FFF2-40B4-BE49-F238E27FC236}">
                <a16:creationId xmlns="" xmlns:a16="http://schemas.microsoft.com/office/drawing/2014/main" id="{39A04B35-DC7A-59A9-1F87-A505D1477500}"/>
              </a:ext>
            </a:extLst>
          </p:cNvPr>
          <p:cNvSpPr txBox="1"/>
          <p:nvPr/>
        </p:nvSpPr>
        <p:spPr>
          <a:xfrm>
            <a:off x="4633353" y="8750567"/>
            <a:ext cx="300083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227" name="Rectangle 226">
            <a:extLst>
              <a:ext uri="{FF2B5EF4-FFF2-40B4-BE49-F238E27FC236}">
                <a16:creationId xmlns="" xmlns:a16="http://schemas.microsoft.com/office/drawing/2014/main" id="{B6AE8250-B7B2-30C9-4F71-5C8DF015C1BC}"/>
              </a:ext>
            </a:extLst>
          </p:cNvPr>
          <p:cNvSpPr/>
          <p:nvPr/>
        </p:nvSpPr>
        <p:spPr>
          <a:xfrm>
            <a:off x="4647383" y="7873172"/>
            <a:ext cx="2897239" cy="830997"/>
          </a:xfrm>
          <a:prstGeom prst="rect">
            <a:avLst/>
          </a:prstGeom>
          <a:noFill/>
          <a:scene3d>
            <a:camera prst="orthographicFront">
              <a:rot lat="0" lon="0" rev="20400000"/>
            </a:camera>
            <a:lightRig rig="threePt" dir="t"/>
          </a:scene3d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4800" b="1" cap="none" spc="5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TRADE</a:t>
            </a:r>
            <a:endParaRPr lang="en-US" sz="4800" b="1" cap="none" spc="50" dirty="0">
              <a:ln w="0"/>
              <a:solidFill>
                <a:srgbClr val="FFCC99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TextBox 227">
            <a:extLst>
              <a:ext uri="{FF2B5EF4-FFF2-40B4-BE49-F238E27FC236}">
                <a16:creationId xmlns="" xmlns:a16="http://schemas.microsoft.com/office/drawing/2014/main" id="{318977B1-E14D-94C1-1C95-60622726D492}"/>
              </a:ext>
            </a:extLst>
          </p:cNvPr>
          <p:cNvSpPr txBox="1"/>
          <p:nvPr/>
        </p:nvSpPr>
        <p:spPr>
          <a:xfrm>
            <a:off x="4881565" y="7703894"/>
            <a:ext cx="2428875" cy="116955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After resolving this action, you may resolve a top-row action on a different column. Leave your action token where it is.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="" xmlns:a16="http://schemas.microsoft.com/office/drawing/2014/main" id="{7A078FF5-1938-D033-9479-7B65AC6082E0}"/>
              </a:ext>
            </a:extLst>
          </p:cNvPr>
          <p:cNvSpPr/>
          <p:nvPr/>
        </p:nvSpPr>
        <p:spPr>
          <a:xfrm>
            <a:off x="4876802" y="7651908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0" name="Group 229">
            <a:extLst>
              <a:ext uri="{FF2B5EF4-FFF2-40B4-BE49-F238E27FC236}">
                <a16:creationId xmlns="" xmlns:a16="http://schemas.microsoft.com/office/drawing/2014/main" id="{698586A3-5EC6-29CA-54D6-702CCD2E8536}"/>
              </a:ext>
            </a:extLst>
          </p:cNvPr>
          <p:cNvGrpSpPr/>
          <p:nvPr/>
        </p:nvGrpSpPr>
        <p:grpSpPr>
          <a:xfrm>
            <a:off x="4933405" y="7770784"/>
            <a:ext cx="2325195" cy="1035772"/>
            <a:chOff x="57238" y="118754"/>
            <a:chExt cx="2325195" cy="1035772"/>
          </a:xfrm>
        </p:grpSpPr>
        <p:cxnSp>
          <p:nvCxnSpPr>
            <p:cNvPr id="232" name="Straight Arrow Connector 231">
              <a:extLst>
                <a:ext uri="{FF2B5EF4-FFF2-40B4-BE49-F238E27FC236}">
                  <a16:creationId xmlns="" xmlns:a16="http://schemas.microsoft.com/office/drawing/2014/main" id="{9C4CF6EA-9302-4B28-8C1E-985202BCB5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38" y="118754"/>
              <a:ext cx="0" cy="1035772"/>
            </a:xfrm>
            <a:prstGeom prst="straightConnector1">
              <a:avLst/>
            </a:prstGeom>
            <a:ln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Arrow Connector 232">
              <a:extLst>
                <a:ext uri="{FF2B5EF4-FFF2-40B4-BE49-F238E27FC236}">
                  <a16:creationId xmlns="" xmlns:a16="http://schemas.microsoft.com/office/drawing/2014/main" id="{2C035613-E281-40F5-EF0C-E42F5E0F7E2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2433" y="118754"/>
              <a:ext cx="0" cy="1035772"/>
            </a:xfrm>
            <a:prstGeom prst="straightConnector1">
              <a:avLst/>
            </a:prstGeom>
            <a:ln>
              <a:solidFill>
                <a:srgbClr val="FFC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1" name="TextBox 230">
            <a:extLst>
              <a:ext uri="{FF2B5EF4-FFF2-40B4-BE49-F238E27FC236}">
                <a16:creationId xmlns="" xmlns:a16="http://schemas.microsoft.com/office/drawing/2014/main" id="{AA966EE8-803C-0358-BE0C-D7096D466B8D}"/>
              </a:ext>
            </a:extLst>
          </p:cNvPr>
          <p:cNvSpPr txBox="1"/>
          <p:nvPr/>
        </p:nvSpPr>
        <p:spPr>
          <a:xfrm>
            <a:off x="7071756" y="8750567"/>
            <a:ext cx="300083" cy="2154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37414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17807AF-019F-4BCF-6DD3-86C6F9DC7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88998F95-4E04-A3F3-9862-CA9F5760F5DD}"/>
              </a:ext>
            </a:extLst>
          </p:cNvPr>
          <p:cNvGrpSpPr/>
          <p:nvPr/>
        </p:nvGrpSpPr>
        <p:grpSpPr>
          <a:xfrm>
            <a:off x="-1" y="2544397"/>
            <a:ext cx="7315203" cy="1283800"/>
            <a:chOff x="-1" y="2544397"/>
            <a:chExt cx="7315203" cy="1283800"/>
          </a:xfrm>
        </p:grpSpPr>
        <p:grpSp>
          <p:nvGrpSpPr>
            <p:cNvPr id="9" name="Group 8">
              <a:extLst>
                <a:ext uri="{FF2B5EF4-FFF2-40B4-BE49-F238E27FC236}">
                  <a16:creationId xmlns="" xmlns:a16="http://schemas.microsoft.com/office/drawing/2014/main" id="{82FF6138-0D9F-7690-AA80-6E1DEF54183D}"/>
                </a:ext>
              </a:extLst>
            </p:cNvPr>
            <p:cNvGrpSpPr/>
            <p:nvPr/>
          </p:nvGrpSpPr>
          <p:grpSpPr>
            <a:xfrm>
              <a:off x="2438399" y="2544397"/>
              <a:ext cx="2428875" cy="1283800"/>
              <a:chOff x="2438399" y="2544397"/>
              <a:chExt cx="2428875" cy="1283800"/>
            </a:xfrm>
          </p:grpSpPr>
          <p:pic>
            <p:nvPicPr>
              <p:cNvPr id="59" name="Picture 58">
                <a:extLst>
                  <a:ext uri="{FF2B5EF4-FFF2-40B4-BE49-F238E27FC236}">
                    <a16:creationId xmlns="" xmlns:a16="http://schemas.microsoft.com/office/drawing/2014/main" id="{C893B5C0-4BBE-2131-2BD4-942387D649B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2438399" y="2544397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60" name="TextBox 59">
                <a:extLst>
                  <a:ext uri="{FF2B5EF4-FFF2-40B4-BE49-F238E27FC236}">
                    <a16:creationId xmlns="" xmlns:a16="http://schemas.microsoft.com/office/drawing/2014/main" id="{2C4BA684-9C78-4B9A-5CC0-B08312D63913}"/>
                  </a:ext>
                </a:extLst>
              </p:cNvPr>
              <p:cNvSpPr txBox="1"/>
              <p:nvPr/>
            </p:nvSpPr>
            <p:spPr>
              <a:xfrm>
                <a:off x="3055956" y="336653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61" name="Down Arrow 6">
                <a:extLst>
                  <a:ext uri="{FF2B5EF4-FFF2-40B4-BE49-F238E27FC236}">
                    <a16:creationId xmlns="" xmlns:a16="http://schemas.microsoft.com/office/drawing/2014/main" id="{353C3F89-97F9-D963-C197-81F923574AF7}"/>
                  </a:ext>
                </a:extLst>
              </p:cNvPr>
              <p:cNvSpPr/>
              <p:nvPr/>
            </p:nvSpPr>
            <p:spPr>
              <a:xfrm>
                <a:off x="4397256" y="349034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="" xmlns:a16="http://schemas.microsoft.com/office/drawing/2014/main" id="{79BB09D1-885D-E08A-377E-C5C94E883A47}"/>
                </a:ext>
              </a:extLst>
            </p:cNvPr>
            <p:cNvGrpSpPr/>
            <p:nvPr/>
          </p:nvGrpSpPr>
          <p:grpSpPr>
            <a:xfrm>
              <a:off x="4886327" y="2544397"/>
              <a:ext cx="2428875" cy="1283800"/>
              <a:chOff x="4886327" y="2544397"/>
              <a:chExt cx="2428875" cy="1283800"/>
            </a:xfrm>
          </p:grpSpPr>
          <p:pic>
            <p:nvPicPr>
              <p:cNvPr id="56" name="Picture 55">
                <a:extLst>
                  <a:ext uri="{FF2B5EF4-FFF2-40B4-BE49-F238E27FC236}">
                    <a16:creationId xmlns="" xmlns:a16="http://schemas.microsoft.com/office/drawing/2014/main" id="{C730362E-6D81-5311-6859-B6C740EB6E4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4886327" y="2544397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57" name="TextBox 56">
                <a:extLst>
                  <a:ext uri="{FF2B5EF4-FFF2-40B4-BE49-F238E27FC236}">
                    <a16:creationId xmlns="" xmlns:a16="http://schemas.microsoft.com/office/drawing/2014/main" id="{AD6DF5E7-3649-5084-B36C-FD58229D41BC}"/>
                  </a:ext>
                </a:extLst>
              </p:cNvPr>
              <p:cNvSpPr txBox="1"/>
              <p:nvPr/>
            </p:nvSpPr>
            <p:spPr>
              <a:xfrm>
                <a:off x="5503884" y="336653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8" name="Down Arrow 6">
                <a:extLst>
                  <a:ext uri="{FF2B5EF4-FFF2-40B4-BE49-F238E27FC236}">
                    <a16:creationId xmlns="" xmlns:a16="http://schemas.microsoft.com/office/drawing/2014/main" id="{0B07F455-7A92-BBEE-642C-5AA996B23F45}"/>
                  </a:ext>
                </a:extLst>
              </p:cNvPr>
              <p:cNvSpPr/>
              <p:nvPr/>
            </p:nvSpPr>
            <p:spPr>
              <a:xfrm>
                <a:off x="6845184" y="349034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="" xmlns:a16="http://schemas.microsoft.com/office/drawing/2014/main" id="{E3047159-2122-D915-99C4-DA66C2AC6AAC}"/>
                </a:ext>
              </a:extLst>
            </p:cNvPr>
            <p:cNvGrpSpPr/>
            <p:nvPr/>
          </p:nvGrpSpPr>
          <p:grpSpPr>
            <a:xfrm>
              <a:off x="-1" y="2544397"/>
              <a:ext cx="2428875" cy="1283800"/>
              <a:chOff x="-1" y="2544397"/>
              <a:chExt cx="2428875" cy="1283800"/>
            </a:xfrm>
          </p:grpSpPr>
          <p:pic>
            <p:nvPicPr>
              <p:cNvPr id="53" name="Picture 52">
                <a:extLst>
                  <a:ext uri="{FF2B5EF4-FFF2-40B4-BE49-F238E27FC236}">
                    <a16:creationId xmlns="" xmlns:a16="http://schemas.microsoft.com/office/drawing/2014/main" id="{0003980E-3943-3729-8F0F-C1DA6D9A840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-1" y="2544397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54" name="TextBox 53">
                <a:extLst>
                  <a:ext uri="{FF2B5EF4-FFF2-40B4-BE49-F238E27FC236}">
                    <a16:creationId xmlns="" xmlns:a16="http://schemas.microsoft.com/office/drawing/2014/main" id="{8F39272C-C174-CE41-B4BC-7DDE77FE4FC8}"/>
                  </a:ext>
                </a:extLst>
              </p:cNvPr>
              <p:cNvSpPr txBox="1"/>
              <p:nvPr/>
            </p:nvSpPr>
            <p:spPr>
              <a:xfrm>
                <a:off x="617556" y="336653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5" name="Down Arrow 6">
                <a:extLst>
                  <a:ext uri="{FF2B5EF4-FFF2-40B4-BE49-F238E27FC236}">
                    <a16:creationId xmlns="" xmlns:a16="http://schemas.microsoft.com/office/drawing/2014/main" id="{D6B0415D-A9B8-3715-CA2B-E5D1BD4222FD}"/>
                  </a:ext>
                </a:extLst>
              </p:cNvPr>
              <p:cNvSpPr/>
              <p:nvPr/>
            </p:nvSpPr>
            <p:spPr>
              <a:xfrm>
                <a:off x="1958856" y="349034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DF1B945B-1C29-36F9-916D-FC198AD2C06F}"/>
              </a:ext>
            </a:extLst>
          </p:cNvPr>
          <p:cNvGrpSpPr/>
          <p:nvPr/>
        </p:nvGrpSpPr>
        <p:grpSpPr>
          <a:xfrm>
            <a:off x="-1" y="1272101"/>
            <a:ext cx="7315203" cy="1283800"/>
            <a:chOff x="-1" y="1272101"/>
            <a:chExt cx="7315203" cy="1283800"/>
          </a:xfrm>
        </p:grpSpPr>
        <p:grpSp>
          <p:nvGrpSpPr>
            <p:cNvPr id="6" name="Group 5">
              <a:extLst>
                <a:ext uri="{FF2B5EF4-FFF2-40B4-BE49-F238E27FC236}">
                  <a16:creationId xmlns="" xmlns:a16="http://schemas.microsoft.com/office/drawing/2014/main" id="{F6A3C4FB-6538-792B-7B3D-8346F1F3E4CA}"/>
                </a:ext>
              </a:extLst>
            </p:cNvPr>
            <p:cNvGrpSpPr/>
            <p:nvPr/>
          </p:nvGrpSpPr>
          <p:grpSpPr>
            <a:xfrm>
              <a:off x="2438399" y="1272101"/>
              <a:ext cx="2428875" cy="1283800"/>
              <a:chOff x="2438399" y="1272101"/>
              <a:chExt cx="2428875" cy="1283800"/>
            </a:xfrm>
          </p:grpSpPr>
          <p:pic>
            <p:nvPicPr>
              <p:cNvPr id="133" name="Picture 132">
                <a:extLst>
                  <a:ext uri="{FF2B5EF4-FFF2-40B4-BE49-F238E27FC236}">
                    <a16:creationId xmlns="" xmlns:a16="http://schemas.microsoft.com/office/drawing/2014/main" id="{4CD4E8A5-6D69-0BBF-A514-E5478D28858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2438399" y="1272101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34" name="TextBox 133">
                <a:extLst>
                  <a:ext uri="{FF2B5EF4-FFF2-40B4-BE49-F238E27FC236}">
                    <a16:creationId xmlns="" xmlns:a16="http://schemas.microsoft.com/office/drawing/2014/main" id="{BEEC4004-C84D-A0FD-1488-4C88C3CCD013}"/>
                  </a:ext>
                </a:extLst>
              </p:cNvPr>
              <p:cNvSpPr txBox="1"/>
              <p:nvPr/>
            </p:nvSpPr>
            <p:spPr>
              <a:xfrm>
                <a:off x="3055956" y="2094236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35" name="Down Arrow 6">
                <a:extLst>
                  <a:ext uri="{FF2B5EF4-FFF2-40B4-BE49-F238E27FC236}">
                    <a16:creationId xmlns="" xmlns:a16="http://schemas.microsoft.com/office/drawing/2014/main" id="{687FCF0E-759D-6DC5-39A0-C730DEE33A5D}"/>
                  </a:ext>
                </a:extLst>
              </p:cNvPr>
              <p:cNvSpPr/>
              <p:nvPr/>
            </p:nvSpPr>
            <p:spPr>
              <a:xfrm>
                <a:off x="4397256" y="2218052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="" xmlns:a16="http://schemas.microsoft.com/office/drawing/2014/main" id="{AA784CBB-4BED-98C1-7E31-BE28489A7D63}"/>
                </a:ext>
              </a:extLst>
            </p:cNvPr>
            <p:cNvGrpSpPr/>
            <p:nvPr/>
          </p:nvGrpSpPr>
          <p:grpSpPr>
            <a:xfrm>
              <a:off x="4886327" y="1272101"/>
              <a:ext cx="2428875" cy="1283800"/>
              <a:chOff x="4886327" y="1272101"/>
              <a:chExt cx="2428875" cy="1283800"/>
            </a:xfrm>
          </p:grpSpPr>
          <p:pic>
            <p:nvPicPr>
              <p:cNvPr id="129" name="Picture 128">
                <a:extLst>
                  <a:ext uri="{FF2B5EF4-FFF2-40B4-BE49-F238E27FC236}">
                    <a16:creationId xmlns="" xmlns:a16="http://schemas.microsoft.com/office/drawing/2014/main" id="{7DC72D48-4A2A-4C65-FE67-167EDDE47BA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4886327" y="1272101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30" name="TextBox 129">
                <a:extLst>
                  <a:ext uri="{FF2B5EF4-FFF2-40B4-BE49-F238E27FC236}">
                    <a16:creationId xmlns="" xmlns:a16="http://schemas.microsoft.com/office/drawing/2014/main" id="{C1C3F1DA-E921-823B-0F00-F19BCA842456}"/>
                  </a:ext>
                </a:extLst>
              </p:cNvPr>
              <p:cNvSpPr txBox="1"/>
              <p:nvPr/>
            </p:nvSpPr>
            <p:spPr>
              <a:xfrm>
                <a:off x="5503884" y="2094236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32" name="Down Arrow 6">
                <a:extLst>
                  <a:ext uri="{FF2B5EF4-FFF2-40B4-BE49-F238E27FC236}">
                    <a16:creationId xmlns="" xmlns:a16="http://schemas.microsoft.com/office/drawing/2014/main" id="{2FD136E4-AA28-5516-BDC2-9830D38DC050}"/>
                  </a:ext>
                </a:extLst>
              </p:cNvPr>
              <p:cNvSpPr/>
              <p:nvPr/>
            </p:nvSpPr>
            <p:spPr>
              <a:xfrm>
                <a:off x="6845184" y="2218052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="" xmlns:a16="http://schemas.microsoft.com/office/drawing/2014/main" id="{A75209B4-7024-5699-48FC-8258DAF306FA}"/>
                </a:ext>
              </a:extLst>
            </p:cNvPr>
            <p:cNvGrpSpPr/>
            <p:nvPr/>
          </p:nvGrpSpPr>
          <p:grpSpPr>
            <a:xfrm>
              <a:off x="-1" y="1272101"/>
              <a:ext cx="2428875" cy="1283800"/>
              <a:chOff x="-1" y="1272101"/>
              <a:chExt cx="2428875" cy="1283800"/>
            </a:xfrm>
          </p:grpSpPr>
          <p:pic>
            <p:nvPicPr>
              <p:cNvPr id="96" name="Picture 95">
                <a:extLst>
                  <a:ext uri="{FF2B5EF4-FFF2-40B4-BE49-F238E27FC236}">
                    <a16:creationId xmlns="" xmlns:a16="http://schemas.microsoft.com/office/drawing/2014/main" id="{B73F42A6-9205-B370-EF5A-2B0AC243E23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-1" y="1272101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98" name="TextBox 97">
                <a:extLst>
                  <a:ext uri="{FF2B5EF4-FFF2-40B4-BE49-F238E27FC236}">
                    <a16:creationId xmlns="" xmlns:a16="http://schemas.microsoft.com/office/drawing/2014/main" id="{63EA25FC-66C3-AFB9-BC46-346695C09831}"/>
                  </a:ext>
                </a:extLst>
              </p:cNvPr>
              <p:cNvSpPr txBox="1"/>
              <p:nvPr/>
            </p:nvSpPr>
            <p:spPr>
              <a:xfrm>
                <a:off x="617556" y="2094236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99" name="Down Arrow 6">
                <a:extLst>
                  <a:ext uri="{FF2B5EF4-FFF2-40B4-BE49-F238E27FC236}">
                    <a16:creationId xmlns="" xmlns:a16="http://schemas.microsoft.com/office/drawing/2014/main" id="{22C3C451-885A-A864-3443-8739C69D4F3E}"/>
                  </a:ext>
                </a:extLst>
              </p:cNvPr>
              <p:cNvSpPr/>
              <p:nvPr/>
            </p:nvSpPr>
            <p:spPr>
              <a:xfrm>
                <a:off x="1958856" y="2218052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7749C164-B31D-9461-75FC-B3CDDBD1D237}"/>
              </a:ext>
            </a:extLst>
          </p:cNvPr>
          <p:cNvGrpSpPr/>
          <p:nvPr/>
        </p:nvGrpSpPr>
        <p:grpSpPr>
          <a:xfrm>
            <a:off x="-1" y="-123"/>
            <a:ext cx="7315203" cy="1283800"/>
            <a:chOff x="-1" y="-123"/>
            <a:chExt cx="7315203" cy="1283800"/>
          </a:xfrm>
        </p:grpSpPr>
        <p:grpSp>
          <p:nvGrpSpPr>
            <p:cNvPr id="3" name="Group 2">
              <a:extLst>
                <a:ext uri="{FF2B5EF4-FFF2-40B4-BE49-F238E27FC236}">
                  <a16:creationId xmlns="" xmlns:a16="http://schemas.microsoft.com/office/drawing/2014/main" id="{3EFBD8DE-4C4A-5507-8665-620054EC54BC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283800"/>
              <a:chOff x="2438399" y="-123"/>
              <a:chExt cx="2428875" cy="1283800"/>
            </a:xfrm>
          </p:grpSpPr>
          <p:pic>
            <p:nvPicPr>
              <p:cNvPr id="147" name="Picture 146">
                <a:extLst>
                  <a:ext uri="{FF2B5EF4-FFF2-40B4-BE49-F238E27FC236}">
                    <a16:creationId xmlns="" xmlns:a16="http://schemas.microsoft.com/office/drawing/2014/main" id="{06736319-EA19-C0D1-FE04-6B58B97010F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2438399" y="-123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49" name="TextBox 148">
                <a:extLst>
                  <a:ext uri="{FF2B5EF4-FFF2-40B4-BE49-F238E27FC236}">
                    <a16:creationId xmlns="" xmlns:a16="http://schemas.microsoft.com/office/drawing/2014/main" id="{2A6B42CA-FC46-5CB9-AE59-AACF1005AFCC}"/>
                  </a:ext>
                </a:extLst>
              </p:cNvPr>
              <p:cNvSpPr txBox="1"/>
              <p:nvPr/>
            </p:nvSpPr>
            <p:spPr>
              <a:xfrm>
                <a:off x="3055956" y="82201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50" name="Down Arrow 6">
                <a:extLst>
                  <a:ext uri="{FF2B5EF4-FFF2-40B4-BE49-F238E27FC236}">
                    <a16:creationId xmlns="" xmlns:a16="http://schemas.microsoft.com/office/drawing/2014/main" id="{F6671F03-82AD-CA1E-D5E1-77F21BC34410}"/>
                  </a:ext>
                </a:extLst>
              </p:cNvPr>
              <p:cNvSpPr/>
              <p:nvPr/>
            </p:nvSpPr>
            <p:spPr>
              <a:xfrm>
                <a:off x="4397256" y="94582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="" xmlns:a16="http://schemas.microsoft.com/office/drawing/2014/main" id="{12D983E9-BAAE-CD5F-27E1-9DCC82DEE08D}"/>
                </a:ext>
              </a:extLst>
            </p:cNvPr>
            <p:cNvGrpSpPr/>
            <p:nvPr/>
          </p:nvGrpSpPr>
          <p:grpSpPr>
            <a:xfrm>
              <a:off x="4886327" y="-123"/>
              <a:ext cx="2428875" cy="1283800"/>
              <a:chOff x="4886327" y="-123"/>
              <a:chExt cx="2428875" cy="1283800"/>
            </a:xfrm>
          </p:grpSpPr>
          <p:pic>
            <p:nvPicPr>
              <p:cNvPr id="144" name="Picture 143">
                <a:extLst>
                  <a:ext uri="{FF2B5EF4-FFF2-40B4-BE49-F238E27FC236}">
                    <a16:creationId xmlns="" xmlns:a16="http://schemas.microsoft.com/office/drawing/2014/main" id="{3660BDBB-9A2C-133C-88A7-7B6921855F6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4886327" y="-123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45" name="TextBox 144">
                <a:extLst>
                  <a:ext uri="{FF2B5EF4-FFF2-40B4-BE49-F238E27FC236}">
                    <a16:creationId xmlns="" xmlns:a16="http://schemas.microsoft.com/office/drawing/2014/main" id="{2EF4879C-501D-2107-00A0-8B056FA205DF}"/>
                  </a:ext>
                </a:extLst>
              </p:cNvPr>
              <p:cNvSpPr txBox="1"/>
              <p:nvPr/>
            </p:nvSpPr>
            <p:spPr>
              <a:xfrm>
                <a:off x="5503884" y="82201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46" name="Down Arrow 6">
                <a:extLst>
                  <a:ext uri="{FF2B5EF4-FFF2-40B4-BE49-F238E27FC236}">
                    <a16:creationId xmlns="" xmlns:a16="http://schemas.microsoft.com/office/drawing/2014/main" id="{17E1838E-7F51-1A2A-10C5-AAA8E93E1D65}"/>
                  </a:ext>
                </a:extLst>
              </p:cNvPr>
              <p:cNvSpPr/>
              <p:nvPr/>
            </p:nvSpPr>
            <p:spPr>
              <a:xfrm>
                <a:off x="6845184" y="94582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2" name="Group 1">
              <a:extLst>
                <a:ext uri="{FF2B5EF4-FFF2-40B4-BE49-F238E27FC236}">
                  <a16:creationId xmlns="" xmlns:a16="http://schemas.microsoft.com/office/drawing/2014/main" id="{81B761D0-2013-603A-BA91-651FFC525D20}"/>
                </a:ext>
              </a:extLst>
            </p:cNvPr>
            <p:cNvGrpSpPr/>
            <p:nvPr/>
          </p:nvGrpSpPr>
          <p:grpSpPr>
            <a:xfrm>
              <a:off x="-1" y="-123"/>
              <a:ext cx="2428875" cy="1283800"/>
              <a:chOff x="-1" y="-123"/>
              <a:chExt cx="2428875" cy="1283800"/>
            </a:xfrm>
          </p:grpSpPr>
          <p:pic>
            <p:nvPicPr>
              <p:cNvPr id="141" name="Picture 140">
                <a:extLst>
                  <a:ext uri="{FF2B5EF4-FFF2-40B4-BE49-F238E27FC236}">
                    <a16:creationId xmlns="" xmlns:a16="http://schemas.microsoft.com/office/drawing/2014/main" id="{620C5DDF-4106-A4EF-A4CF-54B913586A1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-1" y="-123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42" name="TextBox 141">
                <a:extLst>
                  <a:ext uri="{FF2B5EF4-FFF2-40B4-BE49-F238E27FC236}">
                    <a16:creationId xmlns="" xmlns:a16="http://schemas.microsoft.com/office/drawing/2014/main" id="{E21406EB-65ED-2104-1298-ED432321220E}"/>
                  </a:ext>
                </a:extLst>
              </p:cNvPr>
              <p:cNvSpPr txBox="1"/>
              <p:nvPr/>
            </p:nvSpPr>
            <p:spPr>
              <a:xfrm>
                <a:off x="617556" y="82201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43" name="Down Arrow 6">
                <a:extLst>
                  <a:ext uri="{FF2B5EF4-FFF2-40B4-BE49-F238E27FC236}">
                    <a16:creationId xmlns="" xmlns:a16="http://schemas.microsoft.com/office/drawing/2014/main" id="{D567D537-9D88-8F26-D8EF-871D95C92F70}"/>
                  </a:ext>
                </a:extLst>
              </p:cNvPr>
              <p:cNvSpPr/>
              <p:nvPr/>
            </p:nvSpPr>
            <p:spPr>
              <a:xfrm>
                <a:off x="1958856" y="94582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39" name="Group 38">
            <a:extLst>
              <a:ext uri="{FF2B5EF4-FFF2-40B4-BE49-F238E27FC236}">
                <a16:creationId xmlns="" xmlns:a16="http://schemas.microsoft.com/office/drawing/2014/main" id="{FE38866C-4EA4-B851-39E0-17F5F20A95AB}"/>
              </a:ext>
            </a:extLst>
          </p:cNvPr>
          <p:cNvGrpSpPr/>
          <p:nvPr/>
        </p:nvGrpSpPr>
        <p:grpSpPr>
          <a:xfrm>
            <a:off x="-1" y="7641400"/>
            <a:ext cx="7315203" cy="1283800"/>
            <a:chOff x="-1" y="7641400"/>
            <a:chExt cx="7315203" cy="1283800"/>
          </a:xfrm>
        </p:grpSpPr>
        <p:grpSp>
          <p:nvGrpSpPr>
            <p:cNvPr id="27" name="Group 26">
              <a:extLst>
                <a:ext uri="{FF2B5EF4-FFF2-40B4-BE49-F238E27FC236}">
                  <a16:creationId xmlns="" xmlns:a16="http://schemas.microsoft.com/office/drawing/2014/main" id="{02A90254-4CC7-3CD9-701E-12E4514EC13A}"/>
                </a:ext>
              </a:extLst>
            </p:cNvPr>
            <p:cNvGrpSpPr/>
            <p:nvPr/>
          </p:nvGrpSpPr>
          <p:grpSpPr>
            <a:xfrm>
              <a:off x="2438399" y="7641400"/>
              <a:ext cx="2428875" cy="1283800"/>
              <a:chOff x="2438399" y="7641400"/>
              <a:chExt cx="2428875" cy="1283800"/>
            </a:xfrm>
          </p:grpSpPr>
          <p:pic>
            <p:nvPicPr>
              <p:cNvPr id="126" name="Picture 125">
                <a:extLst>
                  <a:ext uri="{FF2B5EF4-FFF2-40B4-BE49-F238E27FC236}">
                    <a16:creationId xmlns="" xmlns:a16="http://schemas.microsoft.com/office/drawing/2014/main" id="{5DAFC889-2F31-BA7D-A805-6B9446F1463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2438399" y="7641400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27" name="TextBox 126">
                <a:extLst>
                  <a:ext uri="{FF2B5EF4-FFF2-40B4-BE49-F238E27FC236}">
                    <a16:creationId xmlns="" xmlns:a16="http://schemas.microsoft.com/office/drawing/2014/main" id="{1BCCE9B5-58BB-0941-D85A-B06E74AB1851}"/>
                  </a:ext>
                </a:extLst>
              </p:cNvPr>
              <p:cNvSpPr txBox="1"/>
              <p:nvPr/>
            </p:nvSpPr>
            <p:spPr>
              <a:xfrm>
                <a:off x="3055956" y="8463535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28" name="Down Arrow 6">
                <a:extLst>
                  <a:ext uri="{FF2B5EF4-FFF2-40B4-BE49-F238E27FC236}">
                    <a16:creationId xmlns="" xmlns:a16="http://schemas.microsoft.com/office/drawing/2014/main" id="{3ECC9F74-43AD-B332-7A64-B48552654C1C}"/>
                  </a:ext>
                </a:extLst>
              </p:cNvPr>
              <p:cNvSpPr/>
              <p:nvPr/>
            </p:nvSpPr>
            <p:spPr>
              <a:xfrm>
                <a:off x="4397256" y="8587351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="" xmlns:a16="http://schemas.microsoft.com/office/drawing/2014/main" id="{F0D2F37C-ECC7-566C-7454-3B89435B2787}"/>
                </a:ext>
              </a:extLst>
            </p:cNvPr>
            <p:cNvGrpSpPr/>
            <p:nvPr/>
          </p:nvGrpSpPr>
          <p:grpSpPr>
            <a:xfrm>
              <a:off x="4886327" y="7641400"/>
              <a:ext cx="2428875" cy="1283800"/>
              <a:chOff x="4886327" y="7641400"/>
              <a:chExt cx="2428875" cy="1283800"/>
            </a:xfrm>
          </p:grpSpPr>
          <p:pic>
            <p:nvPicPr>
              <p:cNvPr id="122" name="Picture 121">
                <a:extLst>
                  <a:ext uri="{FF2B5EF4-FFF2-40B4-BE49-F238E27FC236}">
                    <a16:creationId xmlns="" xmlns:a16="http://schemas.microsoft.com/office/drawing/2014/main" id="{B36FAF68-C3BD-946A-722D-1D0816DFF2A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4886327" y="7641400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24" name="TextBox 123">
                <a:extLst>
                  <a:ext uri="{FF2B5EF4-FFF2-40B4-BE49-F238E27FC236}">
                    <a16:creationId xmlns="" xmlns:a16="http://schemas.microsoft.com/office/drawing/2014/main" id="{55FE0558-F4CB-FAA9-BA5D-B3DB0DEFBC51}"/>
                  </a:ext>
                </a:extLst>
              </p:cNvPr>
              <p:cNvSpPr txBox="1"/>
              <p:nvPr/>
            </p:nvSpPr>
            <p:spPr>
              <a:xfrm>
                <a:off x="5503884" y="8463535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25" name="Down Arrow 6">
                <a:extLst>
                  <a:ext uri="{FF2B5EF4-FFF2-40B4-BE49-F238E27FC236}">
                    <a16:creationId xmlns="" xmlns:a16="http://schemas.microsoft.com/office/drawing/2014/main" id="{E278FB48-587F-BF68-1708-21CA7AD13609}"/>
                  </a:ext>
                </a:extLst>
              </p:cNvPr>
              <p:cNvSpPr/>
              <p:nvPr/>
            </p:nvSpPr>
            <p:spPr>
              <a:xfrm>
                <a:off x="6845184" y="8587351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="" xmlns:a16="http://schemas.microsoft.com/office/drawing/2014/main" id="{C2BC88BB-395E-910C-FBBF-B2040403C6EC}"/>
                </a:ext>
              </a:extLst>
            </p:cNvPr>
            <p:cNvGrpSpPr/>
            <p:nvPr/>
          </p:nvGrpSpPr>
          <p:grpSpPr>
            <a:xfrm>
              <a:off x="-1" y="7641400"/>
              <a:ext cx="2428875" cy="1283800"/>
              <a:chOff x="-1" y="7641400"/>
              <a:chExt cx="2428875" cy="1283800"/>
            </a:xfrm>
          </p:grpSpPr>
          <p:pic>
            <p:nvPicPr>
              <p:cNvPr id="119" name="Picture 118">
                <a:extLst>
                  <a:ext uri="{FF2B5EF4-FFF2-40B4-BE49-F238E27FC236}">
                    <a16:creationId xmlns="" xmlns:a16="http://schemas.microsoft.com/office/drawing/2014/main" id="{3F709070-96E7-716A-5E47-A602A6BA33D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-1" y="7641400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20" name="TextBox 119">
                <a:extLst>
                  <a:ext uri="{FF2B5EF4-FFF2-40B4-BE49-F238E27FC236}">
                    <a16:creationId xmlns="" xmlns:a16="http://schemas.microsoft.com/office/drawing/2014/main" id="{E2C46F72-8AD3-7C30-B262-776CCAF79CE6}"/>
                  </a:ext>
                </a:extLst>
              </p:cNvPr>
              <p:cNvSpPr txBox="1"/>
              <p:nvPr/>
            </p:nvSpPr>
            <p:spPr>
              <a:xfrm>
                <a:off x="617556" y="8463535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21" name="Down Arrow 6">
                <a:extLst>
                  <a:ext uri="{FF2B5EF4-FFF2-40B4-BE49-F238E27FC236}">
                    <a16:creationId xmlns="" xmlns:a16="http://schemas.microsoft.com/office/drawing/2014/main" id="{8F8BA840-F5F9-B718-49AE-76FF36831B1D}"/>
                  </a:ext>
                </a:extLst>
              </p:cNvPr>
              <p:cNvSpPr/>
              <p:nvPr/>
            </p:nvSpPr>
            <p:spPr>
              <a:xfrm>
                <a:off x="1958856" y="8587351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33" name="Group 32">
            <a:extLst>
              <a:ext uri="{FF2B5EF4-FFF2-40B4-BE49-F238E27FC236}">
                <a16:creationId xmlns="" xmlns:a16="http://schemas.microsoft.com/office/drawing/2014/main" id="{0FBACA63-AD94-3AA5-1A68-70B09C2BA518}"/>
              </a:ext>
            </a:extLst>
          </p:cNvPr>
          <p:cNvGrpSpPr/>
          <p:nvPr/>
        </p:nvGrpSpPr>
        <p:grpSpPr>
          <a:xfrm>
            <a:off x="-1" y="5087807"/>
            <a:ext cx="7315203" cy="1283800"/>
            <a:chOff x="-1" y="5087807"/>
            <a:chExt cx="7315203" cy="1283800"/>
          </a:xfrm>
        </p:grpSpPr>
        <p:grpSp>
          <p:nvGrpSpPr>
            <p:cNvPr id="21" name="Group 20">
              <a:extLst>
                <a:ext uri="{FF2B5EF4-FFF2-40B4-BE49-F238E27FC236}">
                  <a16:creationId xmlns="" xmlns:a16="http://schemas.microsoft.com/office/drawing/2014/main" id="{F9DC916B-1F23-4226-265D-172856802792}"/>
                </a:ext>
              </a:extLst>
            </p:cNvPr>
            <p:cNvGrpSpPr/>
            <p:nvPr/>
          </p:nvGrpSpPr>
          <p:grpSpPr>
            <a:xfrm>
              <a:off x="2438399" y="5087807"/>
              <a:ext cx="2428875" cy="1283800"/>
              <a:chOff x="2438399" y="5087807"/>
              <a:chExt cx="2428875" cy="1283800"/>
            </a:xfrm>
          </p:grpSpPr>
          <p:pic>
            <p:nvPicPr>
              <p:cNvPr id="92" name="Picture 91">
                <a:extLst>
                  <a:ext uri="{FF2B5EF4-FFF2-40B4-BE49-F238E27FC236}">
                    <a16:creationId xmlns="" xmlns:a16="http://schemas.microsoft.com/office/drawing/2014/main" id="{5A965CF5-4018-7436-2D69-8DC4D1E5CAF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2438399" y="5087807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93" name="TextBox 92">
                <a:extLst>
                  <a:ext uri="{FF2B5EF4-FFF2-40B4-BE49-F238E27FC236}">
                    <a16:creationId xmlns="" xmlns:a16="http://schemas.microsoft.com/office/drawing/2014/main" id="{684E32E9-BD10-E93A-C4EF-A3597EC0EF67}"/>
                  </a:ext>
                </a:extLst>
              </p:cNvPr>
              <p:cNvSpPr txBox="1"/>
              <p:nvPr/>
            </p:nvSpPr>
            <p:spPr>
              <a:xfrm>
                <a:off x="3055956" y="590994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94" name="Down Arrow 6">
                <a:extLst>
                  <a:ext uri="{FF2B5EF4-FFF2-40B4-BE49-F238E27FC236}">
                    <a16:creationId xmlns="" xmlns:a16="http://schemas.microsoft.com/office/drawing/2014/main" id="{8E457A56-7FE7-9281-C931-86405E2AB04E}"/>
                  </a:ext>
                </a:extLst>
              </p:cNvPr>
              <p:cNvSpPr/>
              <p:nvPr/>
            </p:nvSpPr>
            <p:spPr>
              <a:xfrm>
                <a:off x="4397256" y="603375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5ABD9AEE-616E-A21A-2E0A-81F1E40A7985}"/>
                </a:ext>
              </a:extLst>
            </p:cNvPr>
            <p:cNvGrpSpPr/>
            <p:nvPr/>
          </p:nvGrpSpPr>
          <p:grpSpPr>
            <a:xfrm>
              <a:off x="4886327" y="5087807"/>
              <a:ext cx="2428875" cy="1283800"/>
              <a:chOff x="4886327" y="5087807"/>
              <a:chExt cx="2428875" cy="1283800"/>
            </a:xfrm>
          </p:grpSpPr>
          <p:pic>
            <p:nvPicPr>
              <p:cNvPr id="89" name="Picture 88">
                <a:extLst>
                  <a:ext uri="{FF2B5EF4-FFF2-40B4-BE49-F238E27FC236}">
                    <a16:creationId xmlns="" xmlns:a16="http://schemas.microsoft.com/office/drawing/2014/main" id="{5341887D-1BD2-4D99-EE26-275F2A427B9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4886327" y="5087807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90" name="TextBox 89">
                <a:extLst>
                  <a:ext uri="{FF2B5EF4-FFF2-40B4-BE49-F238E27FC236}">
                    <a16:creationId xmlns="" xmlns:a16="http://schemas.microsoft.com/office/drawing/2014/main" id="{E702F708-B78C-39F2-7EE0-C5543AA9413B}"/>
                  </a:ext>
                </a:extLst>
              </p:cNvPr>
              <p:cNvSpPr txBox="1"/>
              <p:nvPr/>
            </p:nvSpPr>
            <p:spPr>
              <a:xfrm>
                <a:off x="5503884" y="590994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91" name="Down Arrow 6">
                <a:extLst>
                  <a:ext uri="{FF2B5EF4-FFF2-40B4-BE49-F238E27FC236}">
                    <a16:creationId xmlns="" xmlns:a16="http://schemas.microsoft.com/office/drawing/2014/main" id="{59384DFE-ACAA-1B90-0C20-41D4252455D1}"/>
                  </a:ext>
                </a:extLst>
              </p:cNvPr>
              <p:cNvSpPr/>
              <p:nvPr/>
            </p:nvSpPr>
            <p:spPr>
              <a:xfrm>
                <a:off x="6845184" y="603375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="" xmlns:a16="http://schemas.microsoft.com/office/drawing/2014/main" id="{F3A85CA1-B112-55B6-40B3-F7FD470C8522}"/>
                </a:ext>
              </a:extLst>
            </p:cNvPr>
            <p:cNvGrpSpPr/>
            <p:nvPr/>
          </p:nvGrpSpPr>
          <p:grpSpPr>
            <a:xfrm>
              <a:off x="-1" y="5087807"/>
              <a:ext cx="2428875" cy="1283800"/>
              <a:chOff x="-1" y="5087807"/>
              <a:chExt cx="2428875" cy="1283800"/>
            </a:xfrm>
          </p:grpSpPr>
          <p:pic>
            <p:nvPicPr>
              <p:cNvPr id="85" name="Picture 84">
                <a:extLst>
                  <a:ext uri="{FF2B5EF4-FFF2-40B4-BE49-F238E27FC236}">
                    <a16:creationId xmlns="" xmlns:a16="http://schemas.microsoft.com/office/drawing/2014/main" id="{49A4F513-F833-F0F1-A6F1-2088D474280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-1" y="5087807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86" name="TextBox 85">
                <a:extLst>
                  <a:ext uri="{FF2B5EF4-FFF2-40B4-BE49-F238E27FC236}">
                    <a16:creationId xmlns="" xmlns:a16="http://schemas.microsoft.com/office/drawing/2014/main" id="{F9BC18C9-D796-B97E-0DAE-799DEE296E46}"/>
                  </a:ext>
                </a:extLst>
              </p:cNvPr>
              <p:cNvSpPr txBox="1"/>
              <p:nvPr/>
            </p:nvSpPr>
            <p:spPr>
              <a:xfrm>
                <a:off x="617556" y="590994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87" name="Down Arrow 6">
                <a:extLst>
                  <a:ext uri="{FF2B5EF4-FFF2-40B4-BE49-F238E27FC236}">
                    <a16:creationId xmlns="" xmlns:a16="http://schemas.microsoft.com/office/drawing/2014/main" id="{C2098401-E197-2B5C-5EC5-AFCCDF32D953}"/>
                  </a:ext>
                </a:extLst>
              </p:cNvPr>
              <p:cNvSpPr/>
              <p:nvPr/>
            </p:nvSpPr>
            <p:spPr>
              <a:xfrm>
                <a:off x="1958856" y="603375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0DED15E6-D21B-4CB0-6E83-841B5F370D55}"/>
              </a:ext>
            </a:extLst>
          </p:cNvPr>
          <p:cNvGrpSpPr/>
          <p:nvPr/>
        </p:nvGrpSpPr>
        <p:grpSpPr>
          <a:xfrm>
            <a:off x="-1" y="3820116"/>
            <a:ext cx="7315203" cy="1283800"/>
            <a:chOff x="-1" y="3820116"/>
            <a:chExt cx="7315203" cy="1283800"/>
          </a:xfrm>
        </p:grpSpPr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12F392D5-40A8-C27C-8EEB-78604939C9E7}"/>
                </a:ext>
              </a:extLst>
            </p:cNvPr>
            <p:cNvGrpSpPr/>
            <p:nvPr/>
          </p:nvGrpSpPr>
          <p:grpSpPr>
            <a:xfrm>
              <a:off x="2438399" y="3820116"/>
              <a:ext cx="2428875" cy="1283800"/>
              <a:chOff x="2438399" y="3820116"/>
              <a:chExt cx="2428875" cy="1283800"/>
            </a:xfrm>
          </p:grpSpPr>
          <p:pic>
            <p:nvPicPr>
              <p:cNvPr id="74" name="Picture 73">
                <a:extLst>
                  <a:ext uri="{FF2B5EF4-FFF2-40B4-BE49-F238E27FC236}">
                    <a16:creationId xmlns="" xmlns:a16="http://schemas.microsoft.com/office/drawing/2014/main" id="{3243AA43-1935-83A5-E7B5-4BDED11A8FB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2438399" y="3820116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75" name="TextBox 74">
                <a:extLst>
                  <a:ext uri="{FF2B5EF4-FFF2-40B4-BE49-F238E27FC236}">
                    <a16:creationId xmlns="" xmlns:a16="http://schemas.microsoft.com/office/drawing/2014/main" id="{11A5CAB9-A45E-3790-2189-EAAFD189BA2E}"/>
                  </a:ext>
                </a:extLst>
              </p:cNvPr>
              <p:cNvSpPr txBox="1"/>
              <p:nvPr/>
            </p:nvSpPr>
            <p:spPr>
              <a:xfrm>
                <a:off x="3055956" y="4642251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77" name="Down Arrow 6">
                <a:extLst>
                  <a:ext uri="{FF2B5EF4-FFF2-40B4-BE49-F238E27FC236}">
                    <a16:creationId xmlns="" xmlns:a16="http://schemas.microsoft.com/office/drawing/2014/main" id="{20A7FA7E-5DC9-731D-1945-7312F8F22761}"/>
                  </a:ext>
                </a:extLst>
              </p:cNvPr>
              <p:cNvSpPr/>
              <p:nvPr/>
            </p:nvSpPr>
            <p:spPr>
              <a:xfrm>
                <a:off x="4397256" y="4766067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="" xmlns:a16="http://schemas.microsoft.com/office/drawing/2014/main" id="{82EBDE49-8810-8E55-6D91-9FBAC95A6AC1}"/>
                </a:ext>
              </a:extLst>
            </p:cNvPr>
            <p:cNvGrpSpPr/>
            <p:nvPr/>
          </p:nvGrpSpPr>
          <p:grpSpPr>
            <a:xfrm>
              <a:off x="4886327" y="3820116"/>
              <a:ext cx="2428875" cy="1283800"/>
              <a:chOff x="4886327" y="3820116"/>
              <a:chExt cx="2428875" cy="1283800"/>
            </a:xfrm>
          </p:grpSpPr>
          <p:pic>
            <p:nvPicPr>
              <p:cNvPr id="70" name="Picture 69">
                <a:extLst>
                  <a:ext uri="{FF2B5EF4-FFF2-40B4-BE49-F238E27FC236}">
                    <a16:creationId xmlns="" xmlns:a16="http://schemas.microsoft.com/office/drawing/2014/main" id="{F059F791-FBD3-B437-7AB7-0C6F12D4A5B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4886327" y="3820116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71" name="TextBox 70">
                <a:extLst>
                  <a:ext uri="{FF2B5EF4-FFF2-40B4-BE49-F238E27FC236}">
                    <a16:creationId xmlns="" xmlns:a16="http://schemas.microsoft.com/office/drawing/2014/main" id="{92CCDD0E-16A0-9E2D-C056-7161E90B8736}"/>
                  </a:ext>
                </a:extLst>
              </p:cNvPr>
              <p:cNvSpPr txBox="1"/>
              <p:nvPr/>
            </p:nvSpPr>
            <p:spPr>
              <a:xfrm>
                <a:off x="5503884" y="4642251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72" name="Down Arrow 6">
                <a:extLst>
                  <a:ext uri="{FF2B5EF4-FFF2-40B4-BE49-F238E27FC236}">
                    <a16:creationId xmlns="" xmlns:a16="http://schemas.microsoft.com/office/drawing/2014/main" id="{0E4128A1-FDA1-1800-5BCF-571F5D6B5AA4}"/>
                  </a:ext>
                </a:extLst>
              </p:cNvPr>
              <p:cNvSpPr/>
              <p:nvPr/>
            </p:nvSpPr>
            <p:spPr>
              <a:xfrm>
                <a:off x="6845184" y="4766067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CED90AB1-A93A-CF23-4488-1696D58AFFC4}"/>
                </a:ext>
              </a:extLst>
            </p:cNvPr>
            <p:cNvGrpSpPr/>
            <p:nvPr/>
          </p:nvGrpSpPr>
          <p:grpSpPr>
            <a:xfrm>
              <a:off x="-1" y="3820116"/>
              <a:ext cx="2428875" cy="1283800"/>
              <a:chOff x="-1" y="3820116"/>
              <a:chExt cx="2428875" cy="1283800"/>
            </a:xfrm>
          </p:grpSpPr>
          <p:pic>
            <p:nvPicPr>
              <p:cNvPr id="66" name="Picture 65">
                <a:extLst>
                  <a:ext uri="{FF2B5EF4-FFF2-40B4-BE49-F238E27FC236}">
                    <a16:creationId xmlns="" xmlns:a16="http://schemas.microsoft.com/office/drawing/2014/main" id="{4A633A16-BCD9-EC4A-D6E3-EE59A660B48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-1" y="3820116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67" name="TextBox 66">
                <a:extLst>
                  <a:ext uri="{FF2B5EF4-FFF2-40B4-BE49-F238E27FC236}">
                    <a16:creationId xmlns="" xmlns:a16="http://schemas.microsoft.com/office/drawing/2014/main" id="{E4E672F5-42ED-F1FB-9BDC-1F7E30DF6684}"/>
                  </a:ext>
                </a:extLst>
              </p:cNvPr>
              <p:cNvSpPr txBox="1"/>
              <p:nvPr/>
            </p:nvSpPr>
            <p:spPr>
              <a:xfrm>
                <a:off x="617556" y="4642251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68" name="Down Arrow 6">
                <a:extLst>
                  <a:ext uri="{FF2B5EF4-FFF2-40B4-BE49-F238E27FC236}">
                    <a16:creationId xmlns="" xmlns:a16="http://schemas.microsoft.com/office/drawing/2014/main" id="{B464D2AC-734E-E29C-763B-6DFEB4B0E4F1}"/>
                  </a:ext>
                </a:extLst>
              </p:cNvPr>
              <p:cNvSpPr/>
              <p:nvPr/>
            </p:nvSpPr>
            <p:spPr>
              <a:xfrm>
                <a:off x="1958856" y="4766067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41" name="Group 40">
            <a:extLst>
              <a:ext uri="{FF2B5EF4-FFF2-40B4-BE49-F238E27FC236}">
                <a16:creationId xmlns="" xmlns:a16="http://schemas.microsoft.com/office/drawing/2014/main" id="{7FC56561-230A-DE97-07CA-2686308CFBB3}"/>
              </a:ext>
            </a:extLst>
          </p:cNvPr>
          <p:cNvGrpSpPr/>
          <p:nvPr/>
        </p:nvGrpSpPr>
        <p:grpSpPr>
          <a:xfrm>
            <a:off x="-1" y="-123"/>
            <a:ext cx="7315203" cy="1273525"/>
            <a:chOff x="-1" y="-123"/>
            <a:chExt cx="7315203" cy="1273525"/>
          </a:xfrm>
        </p:grpSpPr>
        <p:sp>
          <p:nvSpPr>
            <p:cNvPr id="88" name="Rectangle 87">
              <a:extLst>
                <a:ext uri="{FF2B5EF4-FFF2-40B4-BE49-F238E27FC236}">
                  <a16:creationId xmlns="" xmlns:a16="http://schemas.microsoft.com/office/drawing/2014/main" id="{46E02936-FF0E-1EF5-250E-7CBD39706936}"/>
                </a:ext>
              </a:extLst>
            </p:cNvPr>
            <p:cNvSpPr/>
            <p:nvPr/>
          </p:nvSpPr>
          <p:spPr>
            <a:xfrm>
              <a:off x="4876802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="" xmlns:a16="http://schemas.microsoft.com/office/drawing/2014/main" id="{CA343B97-7088-8E66-7E04-56D04FF0330A}"/>
                </a:ext>
              </a:extLst>
            </p:cNvPr>
            <p:cNvSpPr/>
            <p:nvPr/>
          </p:nvSpPr>
          <p:spPr>
            <a:xfrm>
              <a:off x="2438399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="" xmlns:a16="http://schemas.microsoft.com/office/drawing/2014/main" id="{71BBE50D-8FCC-3C39-80EE-7995B07D0C5E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="" xmlns:a16="http://schemas.microsoft.com/office/drawing/2014/main" id="{7D5AB738-6905-C319-C10E-9787D834DD58}"/>
              </a:ext>
            </a:extLst>
          </p:cNvPr>
          <p:cNvGrpSpPr/>
          <p:nvPr/>
        </p:nvGrpSpPr>
        <p:grpSpPr>
          <a:xfrm>
            <a:off x="-1" y="1272101"/>
            <a:ext cx="7315203" cy="1278143"/>
            <a:chOff x="-1" y="1272101"/>
            <a:chExt cx="7315203" cy="1278143"/>
          </a:xfrm>
        </p:grpSpPr>
        <p:sp>
          <p:nvSpPr>
            <p:cNvPr id="97" name="Rectangle 96">
              <a:extLst>
                <a:ext uri="{FF2B5EF4-FFF2-40B4-BE49-F238E27FC236}">
                  <a16:creationId xmlns="" xmlns:a16="http://schemas.microsoft.com/office/drawing/2014/main" id="{D46B9122-0C24-E50F-A495-0875914A1EB9}"/>
                </a:ext>
              </a:extLst>
            </p:cNvPr>
            <p:cNvSpPr/>
            <p:nvPr/>
          </p:nvSpPr>
          <p:spPr>
            <a:xfrm>
              <a:off x="-1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="" xmlns:a16="http://schemas.microsoft.com/office/drawing/2014/main" id="{7F05F8D2-4711-B526-EBF9-C84468EA3EA5}"/>
                </a:ext>
              </a:extLst>
            </p:cNvPr>
            <p:cNvSpPr/>
            <p:nvPr/>
          </p:nvSpPr>
          <p:spPr>
            <a:xfrm>
              <a:off x="2438399" y="127671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="" xmlns:a16="http://schemas.microsoft.com/office/drawing/2014/main" id="{8945A17E-EDD8-8911-7071-B67C66E5E0F5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="" xmlns:a16="http://schemas.microsoft.com/office/drawing/2014/main" id="{F9147240-38E7-3B38-F65A-0C5B8C79D8F4}"/>
              </a:ext>
            </a:extLst>
          </p:cNvPr>
          <p:cNvGrpSpPr/>
          <p:nvPr/>
        </p:nvGrpSpPr>
        <p:grpSpPr>
          <a:xfrm>
            <a:off x="-1" y="2544397"/>
            <a:ext cx="7315203" cy="1273525"/>
            <a:chOff x="-1" y="2544397"/>
            <a:chExt cx="7315203" cy="1273525"/>
          </a:xfrm>
        </p:grpSpPr>
        <p:sp>
          <p:nvSpPr>
            <p:cNvPr id="123" name="Rectangle 122">
              <a:extLst>
                <a:ext uri="{FF2B5EF4-FFF2-40B4-BE49-F238E27FC236}">
                  <a16:creationId xmlns="" xmlns:a16="http://schemas.microsoft.com/office/drawing/2014/main" id="{A7A13CA2-5FF0-3092-5B59-7B9237B99BC3}"/>
                </a:ext>
              </a:extLst>
            </p:cNvPr>
            <p:cNvSpPr/>
            <p:nvPr/>
          </p:nvSpPr>
          <p:spPr>
            <a:xfrm>
              <a:off x="-1" y="254439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="" xmlns:a16="http://schemas.microsoft.com/office/drawing/2014/main" id="{46E70EA3-F3A1-A90D-D440-BD11E2051809}"/>
                </a:ext>
              </a:extLst>
            </p:cNvPr>
            <p:cNvSpPr/>
            <p:nvPr/>
          </p:nvSpPr>
          <p:spPr>
            <a:xfrm>
              <a:off x="2438399" y="254439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="" xmlns:a16="http://schemas.microsoft.com/office/drawing/2014/main" id="{2D402C05-CFD8-860B-AD7C-1B6CC27B86A1}"/>
                </a:ext>
              </a:extLst>
            </p:cNvPr>
            <p:cNvSpPr/>
            <p:nvPr/>
          </p:nvSpPr>
          <p:spPr>
            <a:xfrm>
              <a:off x="4876802" y="254439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="" xmlns:a16="http://schemas.microsoft.com/office/drawing/2014/main" id="{5E2D91A9-CD36-52F6-E9D1-1EF59AD3051A}"/>
              </a:ext>
            </a:extLst>
          </p:cNvPr>
          <p:cNvGrpSpPr/>
          <p:nvPr/>
        </p:nvGrpSpPr>
        <p:grpSpPr>
          <a:xfrm>
            <a:off x="-1" y="3820116"/>
            <a:ext cx="7315203" cy="1273525"/>
            <a:chOff x="-1" y="3820116"/>
            <a:chExt cx="7315203" cy="1273525"/>
          </a:xfrm>
        </p:grpSpPr>
        <p:sp>
          <p:nvSpPr>
            <p:cNvPr id="139" name="Rectangle 138">
              <a:extLst>
                <a:ext uri="{FF2B5EF4-FFF2-40B4-BE49-F238E27FC236}">
                  <a16:creationId xmlns="" xmlns:a16="http://schemas.microsoft.com/office/drawing/2014/main" id="{F96DBFF7-75D9-280B-7D77-26C7D2659F86}"/>
                </a:ext>
              </a:extLst>
            </p:cNvPr>
            <p:cNvSpPr/>
            <p:nvPr/>
          </p:nvSpPr>
          <p:spPr>
            <a:xfrm>
              <a:off x="-1" y="3820116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="" xmlns:a16="http://schemas.microsoft.com/office/drawing/2014/main" id="{6E0CAC0D-7F93-8B7F-2382-A21F23905D07}"/>
                </a:ext>
              </a:extLst>
            </p:cNvPr>
            <p:cNvSpPr/>
            <p:nvPr/>
          </p:nvSpPr>
          <p:spPr>
            <a:xfrm>
              <a:off x="2438399" y="3820116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="" xmlns:a16="http://schemas.microsoft.com/office/drawing/2014/main" id="{9ED405AE-7BD9-51A7-0742-5E6705F4330F}"/>
                </a:ext>
              </a:extLst>
            </p:cNvPr>
            <p:cNvSpPr/>
            <p:nvPr/>
          </p:nvSpPr>
          <p:spPr>
            <a:xfrm>
              <a:off x="4876802" y="3820116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="" xmlns:a16="http://schemas.microsoft.com/office/drawing/2014/main" id="{1F06155B-7697-8EB6-5489-D01FD4ACE596}"/>
              </a:ext>
            </a:extLst>
          </p:cNvPr>
          <p:cNvGrpSpPr/>
          <p:nvPr/>
        </p:nvGrpSpPr>
        <p:grpSpPr>
          <a:xfrm>
            <a:off x="-1" y="5087807"/>
            <a:ext cx="7315203" cy="1273525"/>
            <a:chOff x="-1" y="5087807"/>
            <a:chExt cx="7315203" cy="1273525"/>
          </a:xfrm>
        </p:grpSpPr>
        <p:sp>
          <p:nvSpPr>
            <p:cNvPr id="148" name="Rectangle 147">
              <a:extLst>
                <a:ext uri="{FF2B5EF4-FFF2-40B4-BE49-F238E27FC236}">
                  <a16:creationId xmlns="" xmlns:a16="http://schemas.microsoft.com/office/drawing/2014/main" id="{5FA65EBB-87B1-8CBE-4074-3DC2BB01B34D}"/>
                </a:ext>
              </a:extLst>
            </p:cNvPr>
            <p:cNvSpPr/>
            <p:nvPr/>
          </p:nvSpPr>
          <p:spPr>
            <a:xfrm>
              <a:off x="-1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="" xmlns:a16="http://schemas.microsoft.com/office/drawing/2014/main" id="{145A162B-6E3F-4C70-F5FF-7CECD163FC56}"/>
                </a:ext>
              </a:extLst>
            </p:cNvPr>
            <p:cNvSpPr/>
            <p:nvPr/>
          </p:nvSpPr>
          <p:spPr>
            <a:xfrm>
              <a:off x="2438399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="" xmlns:a16="http://schemas.microsoft.com/office/drawing/2014/main" id="{C19BBEDF-4242-4C4E-0F2E-3C5758CB0427}"/>
                </a:ext>
              </a:extLst>
            </p:cNvPr>
            <p:cNvSpPr/>
            <p:nvPr/>
          </p:nvSpPr>
          <p:spPr>
            <a:xfrm>
              <a:off x="4876802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="" xmlns:a16="http://schemas.microsoft.com/office/drawing/2014/main" id="{03BF73D0-9A1A-90C8-1C87-46774CC01866}"/>
              </a:ext>
            </a:extLst>
          </p:cNvPr>
          <p:cNvGrpSpPr/>
          <p:nvPr/>
        </p:nvGrpSpPr>
        <p:grpSpPr>
          <a:xfrm>
            <a:off x="-1" y="6361332"/>
            <a:ext cx="7315203" cy="1283800"/>
            <a:chOff x="-1" y="6361332"/>
            <a:chExt cx="7315203" cy="1283800"/>
          </a:xfrm>
        </p:grpSpPr>
        <p:grpSp>
          <p:nvGrpSpPr>
            <p:cNvPr id="38" name="Group 37">
              <a:extLst>
                <a:ext uri="{FF2B5EF4-FFF2-40B4-BE49-F238E27FC236}">
                  <a16:creationId xmlns="" xmlns:a16="http://schemas.microsoft.com/office/drawing/2014/main" id="{2BE5A7D3-4C5E-2073-B953-796B9CBEE9D4}"/>
                </a:ext>
              </a:extLst>
            </p:cNvPr>
            <p:cNvGrpSpPr/>
            <p:nvPr/>
          </p:nvGrpSpPr>
          <p:grpSpPr>
            <a:xfrm>
              <a:off x="-1" y="6361332"/>
              <a:ext cx="7315203" cy="1283800"/>
              <a:chOff x="-1" y="6363018"/>
              <a:chExt cx="7315203" cy="1283800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="" xmlns:a16="http://schemas.microsoft.com/office/drawing/2014/main" id="{EAE2D7AB-EE78-C6CF-F096-C024ACAFA17B}"/>
                  </a:ext>
                </a:extLst>
              </p:cNvPr>
              <p:cNvGrpSpPr/>
              <p:nvPr/>
            </p:nvGrpSpPr>
            <p:grpSpPr>
              <a:xfrm>
                <a:off x="2438399" y="6363018"/>
                <a:ext cx="2428875" cy="1283800"/>
                <a:chOff x="2438399" y="6363018"/>
                <a:chExt cx="2428875" cy="1283800"/>
              </a:xfrm>
            </p:grpSpPr>
            <p:pic>
              <p:nvPicPr>
                <p:cNvPr id="111" name="Picture 110">
                  <a:extLst>
                    <a:ext uri="{FF2B5EF4-FFF2-40B4-BE49-F238E27FC236}">
                      <a16:creationId xmlns="" xmlns:a16="http://schemas.microsoft.com/office/drawing/2014/main" id="{52476342-9B64-900B-D5C8-CD2CB3AAC9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/>
                <a:srcRect b="7778"/>
                <a:stretch/>
              </p:blipFill>
              <p:spPr>
                <a:xfrm>
                  <a:off x="2438399" y="6363018"/>
                  <a:ext cx="2428875" cy="1264031"/>
                </a:xfrm>
                <a:prstGeom prst="rect">
                  <a:avLst/>
                </a:prstGeom>
              </p:spPr>
            </p:pic>
            <p:sp>
              <p:nvSpPr>
                <p:cNvPr id="112" name="TextBox 111">
                  <a:extLst>
                    <a:ext uri="{FF2B5EF4-FFF2-40B4-BE49-F238E27FC236}">
                      <a16:creationId xmlns="" xmlns:a16="http://schemas.microsoft.com/office/drawing/2014/main" id="{06E31181-5B0F-3039-C903-F35DB8E50C78}"/>
                    </a:ext>
                  </a:extLst>
                </p:cNvPr>
                <p:cNvSpPr txBox="1"/>
                <p:nvPr/>
              </p:nvSpPr>
              <p:spPr>
                <a:xfrm>
                  <a:off x="3055956" y="7185153"/>
                  <a:ext cx="140525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>
                      <a:solidFill>
                        <a:srgbClr val="FF0000"/>
                      </a:solidFill>
                      <a:latin typeface="Arial Black" panose="020B0A04020102020204" pitchFamily="34" charset="0"/>
                    </a:rPr>
                    <a:t>LOWER</a:t>
                  </a:r>
                  <a:endParaRPr lang="en-US" sz="2400" dirty="0">
                    <a:solidFill>
                      <a:srgbClr val="FF00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113" name="Down Arrow 6">
                  <a:extLst>
                    <a:ext uri="{FF2B5EF4-FFF2-40B4-BE49-F238E27FC236}">
                      <a16:creationId xmlns="" xmlns:a16="http://schemas.microsoft.com/office/drawing/2014/main" id="{04D03B56-A391-A611-CF5B-69E15920F7F0}"/>
                    </a:ext>
                  </a:extLst>
                </p:cNvPr>
                <p:cNvSpPr/>
                <p:nvPr/>
              </p:nvSpPr>
              <p:spPr>
                <a:xfrm>
                  <a:off x="4397256" y="7308969"/>
                  <a:ext cx="171450" cy="240967"/>
                </a:xfrm>
                <a:prstGeom prst="downArrow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5" name="Group 24">
                <a:extLst>
                  <a:ext uri="{FF2B5EF4-FFF2-40B4-BE49-F238E27FC236}">
                    <a16:creationId xmlns="" xmlns:a16="http://schemas.microsoft.com/office/drawing/2014/main" id="{ADF39785-3A1F-91E0-04E5-C7914B99C619}"/>
                  </a:ext>
                </a:extLst>
              </p:cNvPr>
              <p:cNvGrpSpPr/>
              <p:nvPr/>
            </p:nvGrpSpPr>
            <p:grpSpPr>
              <a:xfrm>
                <a:off x="4886327" y="6363018"/>
                <a:ext cx="2428875" cy="1283800"/>
                <a:chOff x="4886327" y="6363018"/>
                <a:chExt cx="2428875" cy="1283800"/>
              </a:xfrm>
            </p:grpSpPr>
            <p:pic>
              <p:nvPicPr>
                <p:cNvPr id="108" name="Picture 107">
                  <a:extLst>
                    <a:ext uri="{FF2B5EF4-FFF2-40B4-BE49-F238E27FC236}">
                      <a16:creationId xmlns="" xmlns:a16="http://schemas.microsoft.com/office/drawing/2014/main" id="{B852D145-FED7-6B01-A5D1-F5DF59A225F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/>
                <a:srcRect b="7778"/>
                <a:stretch/>
              </p:blipFill>
              <p:spPr>
                <a:xfrm>
                  <a:off x="4886327" y="6363018"/>
                  <a:ext cx="2428875" cy="1264031"/>
                </a:xfrm>
                <a:prstGeom prst="rect">
                  <a:avLst/>
                </a:prstGeom>
              </p:spPr>
            </p:pic>
            <p:sp>
              <p:nvSpPr>
                <p:cNvPr id="109" name="TextBox 108">
                  <a:extLst>
                    <a:ext uri="{FF2B5EF4-FFF2-40B4-BE49-F238E27FC236}">
                      <a16:creationId xmlns="" xmlns:a16="http://schemas.microsoft.com/office/drawing/2014/main" id="{834BE06D-62CD-1905-DF70-702EE07C72CB}"/>
                    </a:ext>
                  </a:extLst>
                </p:cNvPr>
                <p:cNvSpPr txBox="1"/>
                <p:nvPr/>
              </p:nvSpPr>
              <p:spPr>
                <a:xfrm>
                  <a:off x="5503884" y="7185153"/>
                  <a:ext cx="140525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>
                      <a:solidFill>
                        <a:srgbClr val="FF0000"/>
                      </a:solidFill>
                      <a:latin typeface="Arial Black" panose="020B0A04020102020204" pitchFamily="34" charset="0"/>
                    </a:rPr>
                    <a:t>LOWER</a:t>
                  </a:r>
                  <a:endParaRPr lang="en-US" sz="2400" dirty="0">
                    <a:solidFill>
                      <a:srgbClr val="FF00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110" name="Down Arrow 6">
                  <a:extLst>
                    <a:ext uri="{FF2B5EF4-FFF2-40B4-BE49-F238E27FC236}">
                      <a16:creationId xmlns="" xmlns:a16="http://schemas.microsoft.com/office/drawing/2014/main" id="{94801314-85FB-DB42-C405-8F22E8C8650D}"/>
                    </a:ext>
                  </a:extLst>
                </p:cNvPr>
                <p:cNvSpPr/>
                <p:nvPr/>
              </p:nvSpPr>
              <p:spPr>
                <a:xfrm>
                  <a:off x="6845184" y="7308969"/>
                  <a:ext cx="171450" cy="240967"/>
                </a:xfrm>
                <a:prstGeom prst="downArrow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3" name="Group 22">
                <a:extLst>
                  <a:ext uri="{FF2B5EF4-FFF2-40B4-BE49-F238E27FC236}">
                    <a16:creationId xmlns="" xmlns:a16="http://schemas.microsoft.com/office/drawing/2014/main" id="{05E94168-FA01-43FC-84F6-E6BEB66F6B14}"/>
                  </a:ext>
                </a:extLst>
              </p:cNvPr>
              <p:cNvGrpSpPr/>
              <p:nvPr/>
            </p:nvGrpSpPr>
            <p:grpSpPr>
              <a:xfrm>
                <a:off x="-1" y="6363018"/>
                <a:ext cx="2428875" cy="1283800"/>
                <a:chOff x="-1" y="6363018"/>
                <a:chExt cx="2428875" cy="1283800"/>
              </a:xfrm>
            </p:grpSpPr>
            <p:pic>
              <p:nvPicPr>
                <p:cNvPr id="104" name="Picture 103">
                  <a:extLst>
                    <a:ext uri="{FF2B5EF4-FFF2-40B4-BE49-F238E27FC236}">
                      <a16:creationId xmlns="" xmlns:a16="http://schemas.microsoft.com/office/drawing/2014/main" id="{DFA3509F-188B-490D-EFF1-0AE979E64A9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/>
                <a:srcRect b="7778"/>
                <a:stretch/>
              </p:blipFill>
              <p:spPr>
                <a:xfrm>
                  <a:off x="-1" y="6363018"/>
                  <a:ext cx="2428875" cy="1264031"/>
                </a:xfrm>
                <a:prstGeom prst="rect">
                  <a:avLst/>
                </a:prstGeom>
              </p:spPr>
            </p:pic>
            <p:sp>
              <p:nvSpPr>
                <p:cNvPr id="106" name="TextBox 105">
                  <a:extLst>
                    <a:ext uri="{FF2B5EF4-FFF2-40B4-BE49-F238E27FC236}">
                      <a16:creationId xmlns="" xmlns:a16="http://schemas.microsoft.com/office/drawing/2014/main" id="{6C6A1475-FD81-A6DA-DDDA-A6FCC37E92F2}"/>
                    </a:ext>
                  </a:extLst>
                </p:cNvPr>
                <p:cNvSpPr txBox="1"/>
                <p:nvPr/>
              </p:nvSpPr>
              <p:spPr>
                <a:xfrm>
                  <a:off x="617556" y="7185153"/>
                  <a:ext cx="140525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>
                      <a:solidFill>
                        <a:srgbClr val="FF0000"/>
                      </a:solidFill>
                      <a:latin typeface="Arial Black" panose="020B0A04020102020204" pitchFamily="34" charset="0"/>
                    </a:rPr>
                    <a:t>LOWER</a:t>
                  </a:r>
                  <a:endParaRPr lang="en-US" sz="2400" dirty="0">
                    <a:solidFill>
                      <a:srgbClr val="FF00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107" name="Down Arrow 6">
                  <a:extLst>
                    <a:ext uri="{FF2B5EF4-FFF2-40B4-BE49-F238E27FC236}">
                      <a16:creationId xmlns="" xmlns:a16="http://schemas.microsoft.com/office/drawing/2014/main" id="{659482A8-E371-B8C6-0248-2F7643550CE0}"/>
                    </a:ext>
                  </a:extLst>
                </p:cNvPr>
                <p:cNvSpPr/>
                <p:nvPr/>
              </p:nvSpPr>
              <p:spPr>
                <a:xfrm>
                  <a:off x="1958856" y="7308969"/>
                  <a:ext cx="171450" cy="240967"/>
                </a:xfrm>
                <a:prstGeom prst="downArrow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</p:grpSp>
        <p:sp>
          <p:nvSpPr>
            <p:cNvPr id="172" name="Rectangle 171">
              <a:extLst>
                <a:ext uri="{FF2B5EF4-FFF2-40B4-BE49-F238E27FC236}">
                  <a16:creationId xmlns="" xmlns:a16="http://schemas.microsoft.com/office/drawing/2014/main" id="{00A5E676-4374-CB85-9FCB-7DD2EF926A6B}"/>
                </a:ext>
              </a:extLst>
            </p:cNvPr>
            <p:cNvSpPr/>
            <p:nvPr/>
          </p:nvSpPr>
          <p:spPr>
            <a:xfrm>
              <a:off x="-1" y="6361332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="" xmlns:a16="http://schemas.microsoft.com/office/drawing/2014/main" id="{4003CF80-0E51-270C-4351-19647E87E2D7}"/>
                </a:ext>
              </a:extLst>
            </p:cNvPr>
            <p:cNvSpPr/>
            <p:nvPr/>
          </p:nvSpPr>
          <p:spPr>
            <a:xfrm>
              <a:off x="2438399" y="6361332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="" xmlns:a16="http://schemas.microsoft.com/office/drawing/2014/main" id="{4FFA00A0-E153-F957-2C5C-B46831C99135}"/>
                </a:ext>
              </a:extLst>
            </p:cNvPr>
            <p:cNvSpPr/>
            <p:nvPr/>
          </p:nvSpPr>
          <p:spPr>
            <a:xfrm>
              <a:off x="4876802" y="6361332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="" xmlns:a16="http://schemas.microsoft.com/office/drawing/2014/main" id="{4404D3D4-79BF-740F-8430-6D1DCC6BD69B}"/>
              </a:ext>
            </a:extLst>
          </p:cNvPr>
          <p:cNvGrpSpPr/>
          <p:nvPr/>
        </p:nvGrpSpPr>
        <p:grpSpPr>
          <a:xfrm>
            <a:off x="-1" y="7641400"/>
            <a:ext cx="7315203" cy="1273525"/>
            <a:chOff x="-1" y="7641400"/>
            <a:chExt cx="7315203" cy="1273525"/>
          </a:xfrm>
        </p:grpSpPr>
        <p:sp>
          <p:nvSpPr>
            <p:cNvPr id="204" name="Rectangle 203">
              <a:extLst>
                <a:ext uri="{FF2B5EF4-FFF2-40B4-BE49-F238E27FC236}">
                  <a16:creationId xmlns="" xmlns:a16="http://schemas.microsoft.com/office/drawing/2014/main" id="{37696B90-9992-4704-7866-E68C1DBC8699}"/>
                </a:ext>
              </a:extLst>
            </p:cNvPr>
            <p:cNvSpPr/>
            <p:nvPr/>
          </p:nvSpPr>
          <p:spPr>
            <a:xfrm>
              <a:off x="-1" y="7641400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="" xmlns:a16="http://schemas.microsoft.com/office/drawing/2014/main" id="{300B956F-8E65-6663-F134-056FE1FAD628}"/>
                </a:ext>
              </a:extLst>
            </p:cNvPr>
            <p:cNvSpPr/>
            <p:nvPr/>
          </p:nvSpPr>
          <p:spPr>
            <a:xfrm>
              <a:off x="2438399" y="7641400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="" xmlns:a16="http://schemas.microsoft.com/office/drawing/2014/main" id="{10031A29-FF6E-E69B-D256-BE6C1102359B}"/>
                </a:ext>
              </a:extLst>
            </p:cNvPr>
            <p:cNvSpPr/>
            <p:nvPr/>
          </p:nvSpPr>
          <p:spPr>
            <a:xfrm>
              <a:off x="4876802" y="7641400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0621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" name="Group 237">
            <a:extLst>
              <a:ext uri="{FF2B5EF4-FFF2-40B4-BE49-F238E27FC236}">
                <a16:creationId xmlns="" xmlns:a16="http://schemas.microsoft.com/office/drawing/2014/main" id="{6C958F61-E3BD-D57C-4B77-349981D6D3CD}"/>
              </a:ext>
            </a:extLst>
          </p:cNvPr>
          <p:cNvGrpSpPr/>
          <p:nvPr/>
        </p:nvGrpSpPr>
        <p:grpSpPr>
          <a:xfrm>
            <a:off x="-229420" y="-123"/>
            <a:ext cx="2897239" cy="1314103"/>
            <a:chOff x="4647383" y="1272101"/>
            <a:chExt cx="2897239" cy="1314103"/>
          </a:xfrm>
        </p:grpSpPr>
        <p:sp>
          <p:nvSpPr>
            <p:cNvPr id="239" name="Rectangle 238">
              <a:extLst>
                <a:ext uri="{FF2B5EF4-FFF2-40B4-BE49-F238E27FC236}">
                  <a16:creationId xmlns="" xmlns:a16="http://schemas.microsoft.com/office/drawing/2014/main" id="{68981017-8A0E-74C9-8C06-3B88D32457DE}"/>
                </a:ext>
              </a:extLst>
            </p:cNvPr>
            <p:cNvSpPr/>
            <p:nvPr/>
          </p:nvSpPr>
          <p:spPr>
            <a:xfrm>
              <a:off x="4647383" y="1524143"/>
              <a:ext cx="2897239" cy="76944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DEPLOY</a:t>
              </a:r>
              <a:endParaRPr lang="en-US" sz="4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0" name="TextBox 239">
              <a:extLst>
                <a:ext uri="{FF2B5EF4-FFF2-40B4-BE49-F238E27FC236}">
                  <a16:creationId xmlns="" xmlns:a16="http://schemas.microsoft.com/office/drawing/2014/main" id="{2413564A-1D01-2071-6773-D9E07CE4E11D}"/>
                </a:ext>
              </a:extLst>
            </p:cNvPr>
            <p:cNvSpPr txBox="1"/>
            <p:nvPr/>
          </p:nvSpPr>
          <p:spPr>
            <a:xfrm>
              <a:off x="4881565" y="1308699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b="1">
                  <a:latin typeface="Arial" panose="020B0604020202020204" pitchFamily="34" charset="0"/>
                  <a:cs typeface="Arial" panose="020B0604020202020204" pitchFamily="34" charset="0"/>
                </a:rPr>
                <a:t>If you have enlisted this action’s recruit, you may gain $3 instead of $1.</a:t>
              </a:r>
              <a:endParaRPr lang="en-US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1" name="Rectangle 240">
              <a:extLst>
                <a:ext uri="{FF2B5EF4-FFF2-40B4-BE49-F238E27FC236}">
                  <a16:creationId xmlns="" xmlns:a16="http://schemas.microsoft.com/office/drawing/2014/main" id="{F05D25B5-506B-861E-CE2B-39C124AD6573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42" name="Group 241">
              <a:extLst>
                <a:ext uri="{FF2B5EF4-FFF2-40B4-BE49-F238E27FC236}">
                  <a16:creationId xmlns="" xmlns:a16="http://schemas.microsoft.com/office/drawing/2014/main" id="{88F57D2B-2E41-BE69-F35F-8C6BA0049705}"/>
                </a:ext>
              </a:extLst>
            </p:cNvPr>
            <p:cNvGrpSpPr/>
            <p:nvPr/>
          </p:nvGrpSpPr>
          <p:grpSpPr>
            <a:xfrm>
              <a:off x="4933405" y="1390977"/>
              <a:ext cx="2325195" cy="1035772"/>
              <a:chOff x="4933405" y="1390977"/>
              <a:chExt cx="2325195" cy="1035772"/>
            </a:xfrm>
          </p:grpSpPr>
          <p:cxnSp>
            <p:nvCxnSpPr>
              <p:cNvPr id="247" name="Straight Arrow Connector 246">
                <a:extLst>
                  <a:ext uri="{FF2B5EF4-FFF2-40B4-BE49-F238E27FC236}">
                    <a16:creationId xmlns="" xmlns:a16="http://schemas.microsoft.com/office/drawing/2014/main" id="{441C6D85-653F-D47F-22FC-910F0BFD31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33405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Arrow Connector 247">
                <a:extLst>
                  <a:ext uri="{FF2B5EF4-FFF2-40B4-BE49-F238E27FC236}">
                    <a16:creationId xmlns="" xmlns:a16="http://schemas.microsoft.com/office/drawing/2014/main" id="{CD88858E-C028-3228-067A-9820578CB7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58600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6" name="TextBox 245">
              <a:extLst>
                <a:ext uri="{FF2B5EF4-FFF2-40B4-BE49-F238E27FC236}">
                  <a16:creationId xmlns="" xmlns:a16="http://schemas.microsoft.com/office/drawing/2014/main" id="{F72BA51C-8331-EA28-CA4A-45D70829BDFA}"/>
                </a:ext>
              </a:extLst>
            </p:cNvPr>
            <p:cNvSpPr txBox="1"/>
            <p:nvPr/>
          </p:nvSpPr>
          <p:spPr>
            <a:xfrm>
              <a:off x="7014048" y="2370760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106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EE096294-AF12-22FB-CC91-6E96C800D9FA}"/>
              </a:ext>
            </a:extLst>
          </p:cNvPr>
          <p:cNvGrpSpPr/>
          <p:nvPr/>
        </p:nvGrpSpPr>
        <p:grpSpPr>
          <a:xfrm>
            <a:off x="2208980" y="-123"/>
            <a:ext cx="2897239" cy="1314103"/>
            <a:chOff x="-229420" y="2544039"/>
            <a:chExt cx="2897239" cy="1314103"/>
          </a:xfrm>
        </p:grpSpPr>
        <p:sp>
          <p:nvSpPr>
            <p:cNvPr id="19" name="Rectangle 18">
              <a:extLst>
                <a:ext uri="{FF2B5EF4-FFF2-40B4-BE49-F238E27FC236}">
                  <a16:creationId xmlns="" xmlns:a16="http://schemas.microsoft.com/office/drawing/2014/main" id="{789C728C-B0AE-D086-D6E5-3EF882692CB4}"/>
                </a:ext>
              </a:extLst>
            </p:cNvPr>
            <p:cNvSpPr/>
            <p:nvPr/>
          </p:nvSpPr>
          <p:spPr>
            <a:xfrm>
              <a:off x="-229420" y="2719136"/>
              <a:ext cx="2897239" cy="923330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5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BUILD</a:t>
              </a:r>
              <a:endParaRPr lang="en-US" sz="5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CFFDFC63-72E5-C1D2-19C7-EE5914F4D5EE}"/>
                </a:ext>
              </a:extLst>
            </p:cNvPr>
            <p:cNvSpPr txBox="1"/>
            <p:nvPr/>
          </p:nvSpPr>
          <p:spPr>
            <a:xfrm>
              <a:off x="4762" y="2642193"/>
              <a:ext cx="2428875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If you have enlisted this action’s recruit, you may gain 3 popularity instead of 1.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="" xmlns:a16="http://schemas.microsoft.com/office/drawing/2014/main" id="{EF47DB1A-CB1D-97D4-253F-AA96BFA932A9}"/>
                </a:ext>
              </a:extLst>
            </p:cNvPr>
            <p:cNvSpPr/>
            <p:nvPr/>
          </p:nvSpPr>
          <p:spPr>
            <a:xfrm>
              <a:off x="-1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E6DFEDA9-2231-3FD7-08E5-8DDFEF4EDB3D}"/>
                </a:ext>
              </a:extLst>
            </p:cNvPr>
            <p:cNvGrpSpPr/>
            <p:nvPr/>
          </p:nvGrpSpPr>
          <p:grpSpPr>
            <a:xfrm>
              <a:off x="56602" y="2662915"/>
              <a:ext cx="2325195" cy="1035772"/>
              <a:chOff x="56602" y="2662915"/>
              <a:chExt cx="2325195" cy="1035772"/>
            </a:xfrm>
          </p:grpSpPr>
          <p:cxnSp>
            <p:nvCxnSpPr>
              <p:cNvPr id="24" name="Straight Arrow Connector 23">
                <a:extLst>
                  <a:ext uri="{FF2B5EF4-FFF2-40B4-BE49-F238E27FC236}">
                    <a16:creationId xmlns="" xmlns:a16="http://schemas.microsoft.com/office/drawing/2014/main" id="{85B39B0B-E4F9-50EA-16D2-089B00DBBD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6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>
                <a:extLst>
                  <a:ext uri="{FF2B5EF4-FFF2-40B4-BE49-F238E27FC236}">
                    <a16:creationId xmlns="" xmlns:a16="http://schemas.microsoft.com/office/drawing/2014/main" id="{DDFE6931-D4E6-6C01-B89E-450392A372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817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96600C63-79A4-6D23-95E5-0ACBF738F6F2}"/>
                </a:ext>
              </a:extLst>
            </p:cNvPr>
            <p:cNvSpPr txBox="1"/>
            <p:nvPr/>
          </p:nvSpPr>
          <p:spPr>
            <a:xfrm>
              <a:off x="2137245" y="3642698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107</a:t>
              </a:r>
            </a:p>
          </p:txBody>
        </p:sp>
      </p:grpSp>
      <p:grpSp>
        <p:nvGrpSpPr>
          <p:cNvPr id="249" name="Group 248">
            <a:extLst>
              <a:ext uri="{FF2B5EF4-FFF2-40B4-BE49-F238E27FC236}">
                <a16:creationId xmlns="" xmlns:a16="http://schemas.microsoft.com/office/drawing/2014/main" id="{F8F6AC52-5A68-52AF-6B1D-8E390AFE5959}"/>
              </a:ext>
            </a:extLst>
          </p:cNvPr>
          <p:cNvGrpSpPr/>
          <p:nvPr/>
        </p:nvGrpSpPr>
        <p:grpSpPr>
          <a:xfrm>
            <a:off x="-229420" y="1272101"/>
            <a:ext cx="2897239" cy="1314103"/>
            <a:chOff x="2208980" y="1272101"/>
            <a:chExt cx="2897239" cy="1314103"/>
          </a:xfrm>
        </p:grpSpPr>
        <p:sp>
          <p:nvSpPr>
            <p:cNvPr id="250" name="Rectangle 249">
              <a:extLst>
                <a:ext uri="{FF2B5EF4-FFF2-40B4-BE49-F238E27FC236}">
                  <a16:creationId xmlns="" xmlns:a16="http://schemas.microsoft.com/office/drawing/2014/main" id="{833FAF76-8113-B4A5-7979-393DA34988C9}"/>
                </a:ext>
              </a:extLst>
            </p:cNvPr>
            <p:cNvSpPr/>
            <p:nvPr/>
          </p:nvSpPr>
          <p:spPr>
            <a:xfrm>
              <a:off x="2208980" y="1585698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UPGRADE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" name="TextBox 250">
              <a:extLst>
                <a:ext uri="{FF2B5EF4-FFF2-40B4-BE49-F238E27FC236}">
                  <a16:creationId xmlns="" xmlns:a16="http://schemas.microsoft.com/office/drawing/2014/main" id="{98650DE0-8271-5775-87AA-79D1EA8BA5B9}"/>
                </a:ext>
              </a:extLst>
            </p:cNvPr>
            <p:cNvSpPr txBox="1"/>
            <p:nvPr/>
          </p:nvSpPr>
          <p:spPr>
            <a:xfrm>
              <a:off x="2443162" y="1324088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Before or after doing the upgrade action, you may move one of your cubes to an empty space on the same row.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2" name="Rectangle 251">
              <a:extLst>
                <a:ext uri="{FF2B5EF4-FFF2-40B4-BE49-F238E27FC236}">
                  <a16:creationId xmlns="" xmlns:a16="http://schemas.microsoft.com/office/drawing/2014/main" id="{86DB5A52-DEF2-1B5C-BB54-781AF75E2C74}"/>
                </a:ext>
              </a:extLst>
            </p:cNvPr>
            <p:cNvSpPr/>
            <p:nvPr/>
          </p:nvSpPr>
          <p:spPr>
            <a:xfrm>
              <a:off x="2438399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53" name="Group 252">
              <a:extLst>
                <a:ext uri="{FF2B5EF4-FFF2-40B4-BE49-F238E27FC236}">
                  <a16:creationId xmlns="" xmlns:a16="http://schemas.microsoft.com/office/drawing/2014/main" id="{29B036D0-6F54-BEFA-2298-B2209A727D68}"/>
                </a:ext>
              </a:extLst>
            </p:cNvPr>
            <p:cNvGrpSpPr/>
            <p:nvPr/>
          </p:nvGrpSpPr>
          <p:grpSpPr>
            <a:xfrm>
              <a:off x="2495002" y="1390977"/>
              <a:ext cx="2325195" cy="1035772"/>
              <a:chOff x="2495002" y="1390977"/>
              <a:chExt cx="2325195" cy="1035772"/>
            </a:xfrm>
          </p:grpSpPr>
          <p:cxnSp>
            <p:nvCxnSpPr>
              <p:cNvPr id="255" name="Straight Arrow Connector 254">
                <a:extLst>
                  <a:ext uri="{FF2B5EF4-FFF2-40B4-BE49-F238E27FC236}">
                    <a16:creationId xmlns="" xmlns:a16="http://schemas.microsoft.com/office/drawing/2014/main" id="{48963EBB-6181-EA40-CE5D-748F7BB026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Arrow Connector 321">
                <a:extLst>
                  <a:ext uri="{FF2B5EF4-FFF2-40B4-BE49-F238E27FC236}">
                    <a16:creationId xmlns="" xmlns:a16="http://schemas.microsoft.com/office/drawing/2014/main" id="{D0A191C2-6818-0DDC-5EFD-5AA9DCFC35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4" name="TextBox 253">
              <a:extLst>
                <a:ext uri="{FF2B5EF4-FFF2-40B4-BE49-F238E27FC236}">
                  <a16:creationId xmlns="" xmlns:a16="http://schemas.microsoft.com/office/drawing/2014/main" id="{B06FE07B-D133-68CC-44C8-38F9AD06798E}"/>
                </a:ext>
              </a:extLst>
            </p:cNvPr>
            <p:cNvSpPr txBox="1"/>
            <p:nvPr/>
          </p:nvSpPr>
          <p:spPr>
            <a:xfrm>
              <a:off x="4575645" y="2370760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109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="" xmlns:a16="http://schemas.microsoft.com/office/drawing/2014/main" id="{119A32C6-E880-6FC7-9F1F-CC9C65ED028A}"/>
              </a:ext>
            </a:extLst>
          </p:cNvPr>
          <p:cNvGrpSpPr/>
          <p:nvPr/>
        </p:nvGrpSpPr>
        <p:grpSpPr>
          <a:xfrm>
            <a:off x="2208980" y="1272101"/>
            <a:ext cx="2897239" cy="1314103"/>
            <a:chOff x="4647383" y="1272101"/>
            <a:chExt cx="2897239" cy="1314103"/>
          </a:xfrm>
        </p:grpSpPr>
        <p:sp>
          <p:nvSpPr>
            <p:cNvPr id="43" name="Rectangle 42">
              <a:extLst>
                <a:ext uri="{FF2B5EF4-FFF2-40B4-BE49-F238E27FC236}">
                  <a16:creationId xmlns="" xmlns:a16="http://schemas.microsoft.com/office/drawing/2014/main" id="{E6DF671A-39F3-0880-682A-46BAAA94344B}"/>
                </a:ext>
              </a:extLst>
            </p:cNvPr>
            <p:cNvSpPr/>
            <p:nvPr/>
          </p:nvSpPr>
          <p:spPr>
            <a:xfrm>
              <a:off x="4647383" y="1524143"/>
              <a:ext cx="2897239" cy="76944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DEPLOY</a:t>
              </a:r>
              <a:endParaRPr lang="en-US" sz="4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="" xmlns:a16="http://schemas.microsoft.com/office/drawing/2014/main" id="{88D8A86F-0BA3-2344-8DBE-0C9A1E4FEE02}"/>
                </a:ext>
              </a:extLst>
            </p:cNvPr>
            <p:cNvSpPr txBox="1"/>
            <p:nvPr/>
          </p:nvSpPr>
          <p:spPr>
            <a:xfrm>
              <a:off x="4881565" y="1324087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You may place your new mech on a territory adjacent to any of your units that is not occupied by any opponent’s units.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="" xmlns:a16="http://schemas.microsoft.com/office/drawing/2014/main" id="{01AA218B-C537-AAAE-D2C7-D99879DCFA0E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="" xmlns:a16="http://schemas.microsoft.com/office/drawing/2014/main" id="{7DAA59AC-EE5A-8CD1-924F-DCADFD2F94E8}"/>
                </a:ext>
              </a:extLst>
            </p:cNvPr>
            <p:cNvGrpSpPr/>
            <p:nvPr/>
          </p:nvGrpSpPr>
          <p:grpSpPr>
            <a:xfrm>
              <a:off x="4933405" y="1390977"/>
              <a:ext cx="2325195" cy="1035772"/>
              <a:chOff x="4933405" y="1390977"/>
              <a:chExt cx="2325195" cy="1035772"/>
            </a:xfrm>
          </p:grpSpPr>
          <p:cxnSp>
            <p:nvCxnSpPr>
              <p:cNvPr id="48" name="Straight Arrow Connector 47">
                <a:extLst>
                  <a:ext uri="{FF2B5EF4-FFF2-40B4-BE49-F238E27FC236}">
                    <a16:creationId xmlns="" xmlns:a16="http://schemas.microsoft.com/office/drawing/2014/main" id="{324B0871-DC4B-ECBF-E244-D28B215C8D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33405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>
                <a:extLst>
                  <a:ext uri="{FF2B5EF4-FFF2-40B4-BE49-F238E27FC236}">
                    <a16:creationId xmlns="" xmlns:a16="http://schemas.microsoft.com/office/drawing/2014/main" id="{955BFFBA-DC56-1F97-244B-51F44268B2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58600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>
              <a:extLst>
                <a:ext uri="{FF2B5EF4-FFF2-40B4-BE49-F238E27FC236}">
                  <a16:creationId xmlns="" xmlns:a16="http://schemas.microsoft.com/office/drawing/2014/main" id="{6121D828-D245-24D8-3EFC-91BFB85C3D5E}"/>
                </a:ext>
              </a:extLst>
            </p:cNvPr>
            <p:cNvSpPr txBox="1"/>
            <p:nvPr/>
          </p:nvSpPr>
          <p:spPr>
            <a:xfrm>
              <a:off x="7014048" y="2370760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110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="" xmlns:a16="http://schemas.microsoft.com/office/drawing/2014/main" id="{EBE8C8D9-471B-4310-0127-3847D680A779}"/>
              </a:ext>
            </a:extLst>
          </p:cNvPr>
          <p:cNvGrpSpPr/>
          <p:nvPr/>
        </p:nvGrpSpPr>
        <p:grpSpPr>
          <a:xfrm>
            <a:off x="4647383" y="1272101"/>
            <a:ext cx="2897239" cy="1314103"/>
            <a:chOff x="-229420" y="2544039"/>
            <a:chExt cx="2897239" cy="1314103"/>
          </a:xfrm>
        </p:grpSpPr>
        <p:sp>
          <p:nvSpPr>
            <p:cNvPr id="51" name="Rectangle 50">
              <a:extLst>
                <a:ext uri="{FF2B5EF4-FFF2-40B4-BE49-F238E27FC236}">
                  <a16:creationId xmlns="" xmlns:a16="http://schemas.microsoft.com/office/drawing/2014/main" id="{FC8BC682-5CED-D043-0876-C3D9D2C4F1C4}"/>
                </a:ext>
              </a:extLst>
            </p:cNvPr>
            <p:cNvSpPr/>
            <p:nvPr/>
          </p:nvSpPr>
          <p:spPr>
            <a:xfrm>
              <a:off x="-229420" y="2719136"/>
              <a:ext cx="2897239" cy="923330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5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BUILD</a:t>
              </a:r>
              <a:endParaRPr lang="en-US" sz="5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="" xmlns:a16="http://schemas.microsoft.com/office/drawing/2014/main" id="{33B4BF9E-65FE-E6EF-60F5-4CCF738D4110}"/>
                </a:ext>
              </a:extLst>
            </p:cNvPr>
            <p:cNvSpPr txBox="1"/>
            <p:nvPr/>
          </p:nvSpPr>
          <p:spPr>
            <a:xfrm>
              <a:off x="4762" y="2596026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You may place your new structure on a territory adjacent to any of your units that is not occupied by any opponent’s units.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="" xmlns:a16="http://schemas.microsoft.com/office/drawing/2014/main" id="{74EA82EC-8A7C-FFC2-9D6A-3D8886DBAB84}"/>
                </a:ext>
              </a:extLst>
            </p:cNvPr>
            <p:cNvSpPr/>
            <p:nvPr/>
          </p:nvSpPr>
          <p:spPr>
            <a:xfrm>
              <a:off x="-1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="" xmlns:a16="http://schemas.microsoft.com/office/drawing/2014/main" id="{4C6B66F7-3E9E-ED31-EC9A-6B68971C2CE5}"/>
                </a:ext>
              </a:extLst>
            </p:cNvPr>
            <p:cNvGrpSpPr/>
            <p:nvPr/>
          </p:nvGrpSpPr>
          <p:grpSpPr>
            <a:xfrm>
              <a:off x="56602" y="2662915"/>
              <a:ext cx="2325195" cy="1035772"/>
              <a:chOff x="56602" y="2662915"/>
              <a:chExt cx="2325195" cy="1035772"/>
            </a:xfrm>
          </p:grpSpPr>
          <p:cxnSp>
            <p:nvCxnSpPr>
              <p:cNvPr id="56" name="Straight Arrow Connector 55">
                <a:extLst>
                  <a:ext uri="{FF2B5EF4-FFF2-40B4-BE49-F238E27FC236}">
                    <a16:creationId xmlns="" xmlns:a16="http://schemas.microsoft.com/office/drawing/2014/main" id="{35D07B82-6C98-9AD7-C2A9-BDD05DC9C0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6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>
                <a:extLst>
                  <a:ext uri="{FF2B5EF4-FFF2-40B4-BE49-F238E27FC236}">
                    <a16:creationId xmlns="" xmlns:a16="http://schemas.microsoft.com/office/drawing/2014/main" id="{666F8E6C-060C-DC14-D8AB-2C4690E3EB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817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="" xmlns:a16="http://schemas.microsoft.com/office/drawing/2014/main" id="{AED7CC9F-7CE4-67E6-8CE1-630EF7B5CE81}"/>
                </a:ext>
              </a:extLst>
            </p:cNvPr>
            <p:cNvSpPr txBox="1"/>
            <p:nvPr/>
          </p:nvSpPr>
          <p:spPr>
            <a:xfrm>
              <a:off x="2137245" y="3642698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111</a:t>
              </a:r>
            </a:p>
          </p:txBody>
        </p:sp>
      </p:grpSp>
      <p:grpSp>
        <p:nvGrpSpPr>
          <p:cNvPr id="194" name="Group 193">
            <a:extLst>
              <a:ext uri="{FF2B5EF4-FFF2-40B4-BE49-F238E27FC236}">
                <a16:creationId xmlns="" xmlns:a16="http://schemas.microsoft.com/office/drawing/2014/main" id="{A11296D8-89B8-C433-3629-DB6EF2E3611C}"/>
              </a:ext>
            </a:extLst>
          </p:cNvPr>
          <p:cNvGrpSpPr/>
          <p:nvPr/>
        </p:nvGrpSpPr>
        <p:grpSpPr>
          <a:xfrm>
            <a:off x="2208980" y="2548802"/>
            <a:ext cx="2897239" cy="1314103"/>
            <a:chOff x="-229420" y="2544039"/>
            <a:chExt cx="2897239" cy="1314103"/>
          </a:xfrm>
        </p:grpSpPr>
        <p:sp>
          <p:nvSpPr>
            <p:cNvPr id="195" name="Rectangle 194">
              <a:extLst>
                <a:ext uri="{FF2B5EF4-FFF2-40B4-BE49-F238E27FC236}">
                  <a16:creationId xmlns="" xmlns:a16="http://schemas.microsoft.com/office/drawing/2014/main" id="{26A9C418-A6E6-3A99-2B33-58AC462DB8B9}"/>
                </a:ext>
              </a:extLst>
            </p:cNvPr>
            <p:cNvSpPr/>
            <p:nvPr/>
          </p:nvSpPr>
          <p:spPr>
            <a:xfrm>
              <a:off x="-229420" y="2719136"/>
              <a:ext cx="2897239" cy="923330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5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BUILD</a:t>
              </a:r>
              <a:endParaRPr lang="en-US" sz="5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6" name="TextBox 195">
              <a:extLst>
                <a:ext uri="{FF2B5EF4-FFF2-40B4-BE49-F238E27FC236}">
                  <a16:creationId xmlns="" xmlns:a16="http://schemas.microsoft.com/office/drawing/2014/main" id="{273F0F15-96EA-7386-A8EA-6AA820F57020}"/>
                </a:ext>
              </a:extLst>
            </p:cNvPr>
            <p:cNvSpPr txBox="1"/>
            <p:nvPr/>
          </p:nvSpPr>
          <p:spPr>
            <a:xfrm>
              <a:off x="4762" y="2580637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200" b="1">
                  <a:latin typeface="Arial" panose="020B0604020202020204" pitchFamily="34" charset="0"/>
                  <a:cs typeface="Arial" panose="020B0604020202020204" pitchFamily="34" charset="0"/>
                </a:rPr>
                <a:t>You may build on a territory that already has a structure. A territory with more than one player’s structures is not controlled unless there are units there.</a:t>
              </a:r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="" xmlns:a16="http://schemas.microsoft.com/office/drawing/2014/main" id="{C2FB18C0-1931-EF6A-488D-75582C7D4F51}"/>
                </a:ext>
              </a:extLst>
            </p:cNvPr>
            <p:cNvSpPr/>
            <p:nvPr/>
          </p:nvSpPr>
          <p:spPr>
            <a:xfrm>
              <a:off x="-1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98" name="Group 197">
              <a:extLst>
                <a:ext uri="{FF2B5EF4-FFF2-40B4-BE49-F238E27FC236}">
                  <a16:creationId xmlns="" xmlns:a16="http://schemas.microsoft.com/office/drawing/2014/main" id="{EECE26C8-C119-100F-262F-B8B2ED947F79}"/>
                </a:ext>
              </a:extLst>
            </p:cNvPr>
            <p:cNvGrpSpPr/>
            <p:nvPr/>
          </p:nvGrpSpPr>
          <p:grpSpPr>
            <a:xfrm>
              <a:off x="56602" y="2662915"/>
              <a:ext cx="2325195" cy="1035772"/>
              <a:chOff x="56602" y="2662915"/>
              <a:chExt cx="2325195" cy="1035772"/>
            </a:xfrm>
          </p:grpSpPr>
          <p:cxnSp>
            <p:nvCxnSpPr>
              <p:cNvPr id="200" name="Straight Arrow Connector 199">
                <a:extLst>
                  <a:ext uri="{FF2B5EF4-FFF2-40B4-BE49-F238E27FC236}">
                    <a16:creationId xmlns="" xmlns:a16="http://schemas.microsoft.com/office/drawing/2014/main" id="{BBB9F390-B1A6-A15B-E174-3BEB3E2AF0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6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Arrow Connector 200">
                <a:extLst>
                  <a:ext uri="{FF2B5EF4-FFF2-40B4-BE49-F238E27FC236}">
                    <a16:creationId xmlns="" xmlns:a16="http://schemas.microsoft.com/office/drawing/2014/main" id="{2A99AC82-E874-3A52-8DC0-A4D9215C6B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817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9" name="TextBox 198">
              <a:extLst>
                <a:ext uri="{FF2B5EF4-FFF2-40B4-BE49-F238E27FC236}">
                  <a16:creationId xmlns="" xmlns:a16="http://schemas.microsoft.com/office/drawing/2014/main" id="{76DE6716-86A6-6AB8-E14D-2C8983F455F1}"/>
                </a:ext>
              </a:extLst>
            </p:cNvPr>
            <p:cNvSpPr txBox="1"/>
            <p:nvPr/>
          </p:nvSpPr>
          <p:spPr>
            <a:xfrm>
              <a:off x="2137245" y="3642698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113</a:t>
              </a:r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="" xmlns:a16="http://schemas.microsoft.com/office/drawing/2014/main" id="{C2A33E08-F402-0338-C081-16FDEF15D929}"/>
              </a:ext>
            </a:extLst>
          </p:cNvPr>
          <p:cNvGrpSpPr/>
          <p:nvPr/>
        </p:nvGrpSpPr>
        <p:grpSpPr>
          <a:xfrm>
            <a:off x="4647383" y="2548803"/>
            <a:ext cx="2897239" cy="1314103"/>
            <a:chOff x="4647383" y="1272101"/>
            <a:chExt cx="2897239" cy="1314103"/>
          </a:xfrm>
        </p:grpSpPr>
        <p:sp>
          <p:nvSpPr>
            <p:cNvPr id="203" name="Rectangle 202">
              <a:extLst>
                <a:ext uri="{FF2B5EF4-FFF2-40B4-BE49-F238E27FC236}">
                  <a16:creationId xmlns="" xmlns:a16="http://schemas.microsoft.com/office/drawing/2014/main" id="{BEF68671-9CC7-6D3B-0C29-7E576F1388DE}"/>
                </a:ext>
              </a:extLst>
            </p:cNvPr>
            <p:cNvSpPr/>
            <p:nvPr/>
          </p:nvSpPr>
          <p:spPr>
            <a:xfrm>
              <a:off x="4647383" y="1524143"/>
              <a:ext cx="2897239" cy="76944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DEPLOY</a:t>
              </a:r>
              <a:endParaRPr lang="en-US" sz="4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4" name="TextBox 203">
              <a:extLst>
                <a:ext uri="{FF2B5EF4-FFF2-40B4-BE49-F238E27FC236}">
                  <a16:creationId xmlns="" xmlns:a16="http://schemas.microsoft.com/office/drawing/2014/main" id="{40478E6C-1EAC-2661-46FE-8D1C3DBC646F}"/>
                </a:ext>
              </a:extLst>
            </p:cNvPr>
            <p:cNvSpPr txBox="1"/>
            <p:nvPr/>
          </p:nvSpPr>
          <p:spPr>
            <a:xfrm>
              <a:off x="4881565" y="1431810"/>
              <a:ext cx="2428875" cy="95410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At the end of your turn, if you have no combat cards, you may draw four and discard three of them.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="" xmlns:a16="http://schemas.microsoft.com/office/drawing/2014/main" id="{189DE344-842D-DDFC-20C7-8DF7A847C5D7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06" name="Group 205">
              <a:extLst>
                <a:ext uri="{FF2B5EF4-FFF2-40B4-BE49-F238E27FC236}">
                  <a16:creationId xmlns="" xmlns:a16="http://schemas.microsoft.com/office/drawing/2014/main" id="{CFF18FB5-9612-F029-BC11-5A09AD95F1FD}"/>
                </a:ext>
              </a:extLst>
            </p:cNvPr>
            <p:cNvGrpSpPr/>
            <p:nvPr/>
          </p:nvGrpSpPr>
          <p:grpSpPr>
            <a:xfrm>
              <a:off x="4933405" y="1390977"/>
              <a:ext cx="2325195" cy="1035772"/>
              <a:chOff x="4933405" y="1390977"/>
              <a:chExt cx="2325195" cy="1035772"/>
            </a:xfrm>
          </p:grpSpPr>
          <p:cxnSp>
            <p:nvCxnSpPr>
              <p:cNvPr id="208" name="Straight Arrow Connector 207">
                <a:extLst>
                  <a:ext uri="{FF2B5EF4-FFF2-40B4-BE49-F238E27FC236}">
                    <a16:creationId xmlns="" xmlns:a16="http://schemas.microsoft.com/office/drawing/2014/main" id="{326F7D3B-B718-C93B-97FC-DA9573D349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33405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Straight Arrow Connector 208">
                <a:extLst>
                  <a:ext uri="{FF2B5EF4-FFF2-40B4-BE49-F238E27FC236}">
                    <a16:creationId xmlns="" xmlns:a16="http://schemas.microsoft.com/office/drawing/2014/main" id="{BC49E993-35B7-CAA8-8D2A-C1C929EBB3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58600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7" name="TextBox 206">
              <a:extLst>
                <a:ext uri="{FF2B5EF4-FFF2-40B4-BE49-F238E27FC236}">
                  <a16:creationId xmlns="" xmlns:a16="http://schemas.microsoft.com/office/drawing/2014/main" id="{76E492F2-B74C-4C92-03BE-3BAC7FC15D46}"/>
                </a:ext>
              </a:extLst>
            </p:cNvPr>
            <p:cNvSpPr txBox="1"/>
            <p:nvPr/>
          </p:nvSpPr>
          <p:spPr>
            <a:xfrm>
              <a:off x="7014048" y="2370760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114</a:t>
              </a:r>
            </a:p>
          </p:txBody>
        </p:sp>
      </p:grpSp>
      <p:grpSp>
        <p:nvGrpSpPr>
          <p:cNvPr id="347" name="Group 346">
            <a:extLst>
              <a:ext uri="{FF2B5EF4-FFF2-40B4-BE49-F238E27FC236}">
                <a16:creationId xmlns="" xmlns:a16="http://schemas.microsoft.com/office/drawing/2014/main" id="{2239EE06-7D25-10D4-286F-9FE590C50DB7}"/>
              </a:ext>
            </a:extLst>
          </p:cNvPr>
          <p:cNvGrpSpPr/>
          <p:nvPr/>
        </p:nvGrpSpPr>
        <p:grpSpPr>
          <a:xfrm>
            <a:off x="-229420" y="3825642"/>
            <a:ext cx="2897239" cy="1314103"/>
            <a:chOff x="2208980" y="1272101"/>
            <a:chExt cx="2897239" cy="1314103"/>
          </a:xfrm>
        </p:grpSpPr>
        <p:sp>
          <p:nvSpPr>
            <p:cNvPr id="348" name="Rectangle 347">
              <a:extLst>
                <a:ext uri="{FF2B5EF4-FFF2-40B4-BE49-F238E27FC236}">
                  <a16:creationId xmlns="" xmlns:a16="http://schemas.microsoft.com/office/drawing/2014/main" id="{956B8209-09ED-EC72-2515-FBE72C4AED4C}"/>
                </a:ext>
              </a:extLst>
            </p:cNvPr>
            <p:cNvSpPr/>
            <p:nvPr/>
          </p:nvSpPr>
          <p:spPr>
            <a:xfrm>
              <a:off x="2208980" y="1585698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UPGRADE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9" name="TextBox 348">
              <a:extLst>
                <a:ext uri="{FF2B5EF4-FFF2-40B4-BE49-F238E27FC236}">
                  <a16:creationId xmlns="" xmlns:a16="http://schemas.microsoft.com/office/drawing/2014/main" id="{60DBDE3A-6FCA-7786-4012-539F26F74C3D}"/>
                </a:ext>
              </a:extLst>
            </p:cNvPr>
            <p:cNvSpPr txBox="1"/>
            <p:nvPr/>
          </p:nvSpPr>
          <p:spPr>
            <a:xfrm>
              <a:off x="2443162" y="1370255"/>
              <a:ext cx="2428875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Instead of paying for an upgrade, you may gain 2 oil. If you do, you may not upgrade.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0" name="Rectangle 349">
              <a:extLst>
                <a:ext uri="{FF2B5EF4-FFF2-40B4-BE49-F238E27FC236}">
                  <a16:creationId xmlns="" xmlns:a16="http://schemas.microsoft.com/office/drawing/2014/main" id="{F4C57747-2E25-A062-D369-61E2B265E198}"/>
                </a:ext>
              </a:extLst>
            </p:cNvPr>
            <p:cNvSpPr/>
            <p:nvPr/>
          </p:nvSpPr>
          <p:spPr>
            <a:xfrm>
              <a:off x="2438399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51" name="Group 350">
              <a:extLst>
                <a:ext uri="{FF2B5EF4-FFF2-40B4-BE49-F238E27FC236}">
                  <a16:creationId xmlns="" xmlns:a16="http://schemas.microsoft.com/office/drawing/2014/main" id="{69BDD089-7183-DE49-37A7-F52A20472289}"/>
                </a:ext>
              </a:extLst>
            </p:cNvPr>
            <p:cNvGrpSpPr/>
            <p:nvPr/>
          </p:nvGrpSpPr>
          <p:grpSpPr>
            <a:xfrm>
              <a:off x="2495002" y="1390977"/>
              <a:ext cx="2325195" cy="1035772"/>
              <a:chOff x="2495002" y="1390977"/>
              <a:chExt cx="2325195" cy="1035772"/>
            </a:xfrm>
          </p:grpSpPr>
          <p:cxnSp>
            <p:nvCxnSpPr>
              <p:cNvPr id="353" name="Straight Arrow Connector 352">
                <a:extLst>
                  <a:ext uri="{FF2B5EF4-FFF2-40B4-BE49-F238E27FC236}">
                    <a16:creationId xmlns="" xmlns:a16="http://schemas.microsoft.com/office/drawing/2014/main" id="{4E77AACF-8697-3F90-B8F2-7CFCF37470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Arrow Connector 353">
                <a:extLst>
                  <a:ext uri="{FF2B5EF4-FFF2-40B4-BE49-F238E27FC236}">
                    <a16:creationId xmlns="" xmlns:a16="http://schemas.microsoft.com/office/drawing/2014/main" id="{065A2BD1-93B1-16F0-6445-EE5C76417A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2" name="TextBox 351">
              <a:extLst>
                <a:ext uri="{FF2B5EF4-FFF2-40B4-BE49-F238E27FC236}">
                  <a16:creationId xmlns="" xmlns:a16="http://schemas.microsoft.com/office/drawing/2014/main" id="{67C91948-F4D2-759B-52C9-9DAD6CCE27BD}"/>
                </a:ext>
              </a:extLst>
            </p:cNvPr>
            <p:cNvSpPr txBox="1"/>
            <p:nvPr/>
          </p:nvSpPr>
          <p:spPr>
            <a:xfrm>
              <a:off x="4575645" y="2370760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115</a:t>
              </a:r>
            </a:p>
          </p:txBody>
        </p:sp>
      </p:grpSp>
      <p:grpSp>
        <p:nvGrpSpPr>
          <p:cNvPr id="210" name="Group 209">
            <a:extLst>
              <a:ext uri="{FF2B5EF4-FFF2-40B4-BE49-F238E27FC236}">
                <a16:creationId xmlns="" xmlns:a16="http://schemas.microsoft.com/office/drawing/2014/main" id="{B29F0758-0422-5078-2601-7D2D843C0161}"/>
              </a:ext>
            </a:extLst>
          </p:cNvPr>
          <p:cNvGrpSpPr/>
          <p:nvPr/>
        </p:nvGrpSpPr>
        <p:grpSpPr>
          <a:xfrm>
            <a:off x="2208980" y="3800685"/>
            <a:ext cx="2897239" cy="1339060"/>
            <a:chOff x="4647383" y="1247144"/>
            <a:chExt cx="2897239" cy="1339060"/>
          </a:xfrm>
        </p:grpSpPr>
        <p:sp>
          <p:nvSpPr>
            <p:cNvPr id="211" name="Rectangle 210">
              <a:extLst>
                <a:ext uri="{FF2B5EF4-FFF2-40B4-BE49-F238E27FC236}">
                  <a16:creationId xmlns="" xmlns:a16="http://schemas.microsoft.com/office/drawing/2014/main" id="{CA414E98-9B4B-EE28-D61E-3A2D3D85F5DD}"/>
                </a:ext>
              </a:extLst>
            </p:cNvPr>
            <p:cNvSpPr/>
            <p:nvPr/>
          </p:nvSpPr>
          <p:spPr>
            <a:xfrm>
              <a:off x="4647383" y="1524143"/>
              <a:ext cx="2897239" cy="76944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DEPLOY</a:t>
              </a:r>
              <a:endParaRPr lang="en-US" sz="4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2" name="TextBox 211">
              <a:extLst>
                <a:ext uri="{FF2B5EF4-FFF2-40B4-BE49-F238E27FC236}">
                  <a16:creationId xmlns="" xmlns:a16="http://schemas.microsoft.com/office/drawing/2014/main" id="{77110843-85F3-8B7C-00A3-EDAE26C05CAF}"/>
                </a:ext>
              </a:extLst>
            </p:cNvPr>
            <p:cNvSpPr txBox="1"/>
            <p:nvPr/>
          </p:nvSpPr>
          <p:spPr>
            <a:xfrm>
              <a:off x="4881565" y="1247144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Instead of paying for the deployment, you may gain 2 metal. If you do, you may not deploy a mech.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3" name="Rectangle 212">
              <a:extLst>
                <a:ext uri="{FF2B5EF4-FFF2-40B4-BE49-F238E27FC236}">
                  <a16:creationId xmlns="" xmlns:a16="http://schemas.microsoft.com/office/drawing/2014/main" id="{E0BDD49E-70C5-7D0E-97B9-31B491820A73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="" xmlns:a16="http://schemas.microsoft.com/office/drawing/2014/main" id="{074B0FA5-D4BE-3DA2-5CD0-7B3F09FBE8A6}"/>
                </a:ext>
              </a:extLst>
            </p:cNvPr>
            <p:cNvGrpSpPr/>
            <p:nvPr/>
          </p:nvGrpSpPr>
          <p:grpSpPr>
            <a:xfrm>
              <a:off x="4933405" y="1390977"/>
              <a:ext cx="2325195" cy="1035772"/>
              <a:chOff x="4933405" y="1390977"/>
              <a:chExt cx="2325195" cy="1035772"/>
            </a:xfrm>
          </p:grpSpPr>
          <p:cxnSp>
            <p:nvCxnSpPr>
              <p:cNvPr id="216" name="Straight Arrow Connector 215">
                <a:extLst>
                  <a:ext uri="{FF2B5EF4-FFF2-40B4-BE49-F238E27FC236}">
                    <a16:creationId xmlns="" xmlns:a16="http://schemas.microsoft.com/office/drawing/2014/main" id="{BB6C1F9F-C7B2-4C37-BB28-EF6A0CAFAC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33405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Straight Arrow Connector 216">
                <a:extLst>
                  <a:ext uri="{FF2B5EF4-FFF2-40B4-BE49-F238E27FC236}">
                    <a16:creationId xmlns="" xmlns:a16="http://schemas.microsoft.com/office/drawing/2014/main" id="{BE711F81-6C3A-68AB-F3C6-423CC02A5F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58600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5" name="TextBox 214">
              <a:extLst>
                <a:ext uri="{FF2B5EF4-FFF2-40B4-BE49-F238E27FC236}">
                  <a16:creationId xmlns="" xmlns:a16="http://schemas.microsoft.com/office/drawing/2014/main" id="{48D2740A-899E-D86F-EB4F-B4EC2E1D8003}"/>
                </a:ext>
              </a:extLst>
            </p:cNvPr>
            <p:cNvSpPr txBox="1"/>
            <p:nvPr/>
          </p:nvSpPr>
          <p:spPr>
            <a:xfrm>
              <a:off x="7014048" y="2370760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116</a:t>
              </a:r>
            </a:p>
          </p:txBody>
        </p:sp>
      </p:grpSp>
      <p:grpSp>
        <p:nvGrpSpPr>
          <p:cNvPr id="218" name="Group 217">
            <a:extLst>
              <a:ext uri="{FF2B5EF4-FFF2-40B4-BE49-F238E27FC236}">
                <a16:creationId xmlns="" xmlns:a16="http://schemas.microsoft.com/office/drawing/2014/main" id="{FAAB1707-CEFE-C6C6-6799-74B51ED7236A}"/>
              </a:ext>
            </a:extLst>
          </p:cNvPr>
          <p:cNvGrpSpPr/>
          <p:nvPr/>
        </p:nvGrpSpPr>
        <p:grpSpPr>
          <a:xfrm>
            <a:off x="4647383" y="3800685"/>
            <a:ext cx="2897239" cy="1339060"/>
            <a:chOff x="-229420" y="2519082"/>
            <a:chExt cx="2897239" cy="1339060"/>
          </a:xfrm>
        </p:grpSpPr>
        <p:sp>
          <p:nvSpPr>
            <p:cNvPr id="219" name="Rectangle 218">
              <a:extLst>
                <a:ext uri="{FF2B5EF4-FFF2-40B4-BE49-F238E27FC236}">
                  <a16:creationId xmlns="" xmlns:a16="http://schemas.microsoft.com/office/drawing/2014/main" id="{97944603-4B7D-2BE8-CA22-6F87DC3EFDE9}"/>
                </a:ext>
              </a:extLst>
            </p:cNvPr>
            <p:cNvSpPr/>
            <p:nvPr/>
          </p:nvSpPr>
          <p:spPr>
            <a:xfrm>
              <a:off x="-229420" y="2719136"/>
              <a:ext cx="2897239" cy="923330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5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BUILD</a:t>
              </a:r>
              <a:endParaRPr lang="en-US" sz="5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0" name="TextBox 219">
              <a:extLst>
                <a:ext uri="{FF2B5EF4-FFF2-40B4-BE49-F238E27FC236}">
                  <a16:creationId xmlns="" xmlns:a16="http://schemas.microsoft.com/office/drawing/2014/main" id="{173A2AA3-8148-8EF7-493B-C821DAA1FD6F}"/>
                </a:ext>
              </a:extLst>
            </p:cNvPr>
            <p:cNvSpPr txBox="1"/>
            <p:nvPr/>
          </p:nvSpPr>
          <p:spPr>
            <a:xfrm>
              <a:off x="4762" y="2519082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Instead of paying for the build, you may gain 2 wood. If you do, you may not build a structure.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="" xmlns:a16="http://schemas.microsoft.com/office/drawing/2014/main" id="{D7A27F6F-B10F-BBC8-61D2-A9B139F5BC25}"/>
                </a:ext>
              </a:extLst>
            </p:cNvPr>
            <p:cNvSpPr/>
            <p:nvPr/>
          </p:nvSpPr>
          <p:spPr>
            <a:xfrm>
              <a:off x="-1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43" name="Group 242">
              <a:extLst>
                <a:ext uri="{FF2B5EF4-FFF2-40B4-BE49-F238E27FC236}">
                  <a16:creationId xmlns="" xmlns:a16="http://schemas.microsoft.com/office/drawing/2014/main" id="{3245C306-73AB-4C57-C884-1C15C9A6F4DA}"/>
                </a:ext>
              </a:extLst>
            </p:cNvPr>
            <p:cNvGrpSpPr/>
            <p:nvPr/>
          </p:nvGrpSpPr>
          <p:grpSpPr>
            <a:xfrm>
              <a:off x="56602" y="2662915"/>
              <a:ext cx="2325195" cy="1035772"/>
              <a:chOff x="56602" y="2662915"/>
              <a:chExt cx="2325195" cy="1035772"/>
            </a:xfrm>
          </p:grpSpPr>
          <p:cxnSp>
            <p:nvCxnSpPr>
              <p:cNvPr id="245" name="Straight Arrow Connector 244">
                <a:extLst>
                  <a:ext uri="{FF2B5EF4-FFF2-40B4-BE49-F238E27FC236}">
                    <a16:creationId xmlns="" xmlns:a16="http://schemas.microsoft.com/office/drawing/2014/main" id="{96D89A54-5A09-4C08-1DBA-306DA86469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6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Arrow Connector 319">
                <a:extLst>
                  <a:ext uri="{FF2B5EF4-FFF2-40B4-BE49-F238E27FC236}">
                    <a16:creationId xmlns="" xmlns:a16="http://schemas.microsoft.com/office/drawing/2014/main" id="{B39988CA-6138-D6C2-ACC0-DC0C59DA48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817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4" name="TextBox 243">
              <a:extLst>
                <a:ext uri="{FF2B5EF4-FFF2-40B4-BE49-F238E27FC236}">
                  <a16:creationId xmlns="" xmlns:a16="http://schemas.microsoft.com/office/drawing/2014/main" id="{83FBDFC6-8649-AA92-B4AB-486DADAF881A}"/>
                </a:ext>
              </a:extLst>
            </p:cNvPr>
            <p:cNvSpPr txBox="1"/>
            <p:nvPr/>
          </p:nvSpPr>
          <p:spPr>
            <a:xfrm>
              <a:off x="2137245" y="3642698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117</a:t>
              </a:r>
            </a:p>
          </p:txBody>
        </p:sp>
      </p:grpSp>
      <p:grpSp>
        <p:nvGrpSpPr>
          <p:cNvPr id="395" name="Group 394">
            <a:extLst>
              <a:ext uri="{FF2B5EF4-FFF2-40B4-BE49-F238E27FC236}">
                <a16:creationId xmlns="" xmlns:a16="http://schemas.microsoft.com/office/drawing/2014/main" id="{A6820969-A688-2050-7494-BBFA90B08215}"/>
              </a:ext>
            </a:extLst>
          </p:cNvPr>
          <p:cNvGrpSpPr/>
          <p:nvPr/>
        </p:nvGrpSpPr>
        <p:grpSpPr>
          <a:xfrm>
            <a:off x="-229420" y="2523846"/>
            <a:ext cx="2897239" cy="1339059"/>
            <a:chOff x="2208980" y="2519083"/>
            <a:chExt cx="2897239" cy="1339059"/>
          </a:xfrm>
        </p:grpSpPr>
        <p:sp>
          <p:nvSpPr>
            <p:cNvPr id="396" name="Rectangle 395">
              <a:extLst>
                <a:ext uri="{FF2B5EF4-FFF2-40B4-BE49-F238E27FC236}">
                  <a16:creationId xmlns="" xmlns:a16="http://schemas.microsoft.com/office/drawing/2014/main" id="{D4451CAB-C262-5D92-C20E-8F435522DE94}"/>
                </a:ext>
              </a:extLst>
            </p:cNvPr>
            <p:cNvSpPr/>
            <p:nvPr/>
          </p:nvSpPr>
          <p:spPr>
            <a:xfrm>
              <a:off x="2208980" y="2765303"/>
              <a:ext cx="2897239" cy="83099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ENLIST</a:t>
              </a:r>
              <a:endParaRPr lang="en-US" sz="4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7" name="TextBox 396">
              <a:extLst>
                <a:ext uri="{FF2B5EF4-FFF2-40B4-BE49-F238E27FC236}">
                  <a16:creationId xmlns="" xmlns:a16="http://schemas.microsoft.com/office/drawing/2014/main" id="{81F69406-A93B-4E93-3915-78F442BB575D}"/>
                </a:ext>
              </a:extLst>
            </p:cNvPr>
            <p:cNvSpPr txBox="1"/>
            <p:nvPr/>
          </p:nvSpPr>
          <p:spPr>
            <a:xfrm>
              <a:off x="2443162" y="2519083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000" b="1">
                  <a:latin typeface="Arial" panose="020B0604020202020204" pitchFamily="34" charset="0"/>
                  <a:cs typeface="Arial" panose="020B0604020202020204" pitchFamily="34" charset="0"/>
                </a:rPr>
                <a:t>After moving your recruit, you may take the one-time bonus twice.</a:t>
              </a:r>
              <a:endParaRPr lang="en-US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8" name="Rectangle 397">
              <a:extLst>
                <a:ext uri="{FF2B5EF4-FFF2-40B4-BE49-F238E27FC236}">
                  <a16:creationId xmlns="" xmlns:a16="http://schemas.microsoft.com/office/drawing/2014/main" id="{964E43AF-DA02-CB6F-2766-B343941893B5}"/>
                </a:ext>
              </a:extLst>
            </p:cNvPr>
            <p:cNvSpPr/>
            <p:nvPr/>
          </p:nvSpPr>
          <p:spPr>
            <a:xfrm>
              <a:off x="2438399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99" name="Group 398">
              <a:extLst>
                <a:ext uri="{FF2B5EF4-FFF2-40B4-BE49-F238E27FC236}">
                  <a16:creationId xmlns="" xmlns:a16="http://schemas.microsoft.com/office/drawing/2014/main" id="{7742F07F-1345-3E91-A490-1B1BE21C02B1}"/>
                </a:ext>
              </a:extLst>
            </p:cNvPr>
            <p:cNvGrpSpPr/>
            <p:nvPr/>
          </p:nvGrpSpPr>
          <p:grpSpPr>
            <a:xfrm>
              <a:off x="2495002" y="2662915"/>
              <a:ext cx="2325195" cy="1035772"/>
              <a:chOff x="2495002" y="2662915"/>
              <a:chExt cx="2325195" cy="1035772"/>
            </a:xfrm>
          </p:grpSpPr>
          <p:cxnSp>
            <p:nvCxnSpPr>
              <p:cNvPr id="401" name="Straight Arrow Connector 400">
                <a:extLst>
                  <a:ext uri="{FF2B5EF4-FFF2-40B4-BE49-F238E27FC236}">
                    <a16:creationId xmlns="" xmlns:a16="http://schemas.microsoft.com/office/drawing/2014/main" id="{51E7237F-C075-0EA0-D9A9-34CB1108D7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Straight Arrow Connector 401">
                <a:extLst>
                  <a:ext uri="{FF2B5EF4-FFF2-40B4-BE49-F238E27FC236}">
                    <a16:creationId xmlns="" xmlns:a16="http://schemas.microsoft.com/office/drawing/2014/main" id="{2FB2795E-F8F8-EEF4-C996-518F67DD19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0" name="TextBox 399">
              <a:extLst>
                <a:ext uri="{FF2B5EF4-FFF2-40B4-BE49-F238E27FC236}">
                  <a16:creationId xmlns="" xmlns:a16="http://schemas.microsoft.com/office/drawing/2014/main" id="{D242B57E-ED1C-9511-28E6-B6B105D7483E}"/>
                </a:ext>
              </a:extLst>
            </p:cNvPr>
            <p:cNvSpPr txBox="1"/>
            <p:nvPr/>
          </p:nvSpPr>
          <p:spPr>
            <a:xfrm>
              <a:off x="4575645" y="3642698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112</a:t>
              </a:r>
            </a:p>
          </p:txBody>
        </p:sp>
      </p:grpSp>
      <p:grpSp>
        <p:nvGrpSpPr>
          <p:cNvPr id="411" name="Group 410">
            <a:extLst>
              <a:ext uri="{FF2B5EF4-FFF2-40B4-BE49-F238E27FC236}">
                <a16:creationId xmlns="" xmlns:a16="http://schemas.microsoft.com/office/drawing/2014/main" id="{B4D2BC37-E319-79E9-C1F4-3949BA0CF177}"/>
              </a:ext>
            </a:extLst>
          </p:cNvPr>
          <p:cNvGrpSpPr/>
          <p:nvPr/>
        </p:nvGrpSpPr>
        <p:grpSpPr>
          <a:xfrm>
            <a:off x="4647383" y="-25080"/>
            <a:ext cx="2897239" cy="1339060"/>
            <a:chOff x="2208980" y="2519082"/>
            <a:chExt cx="2897239" cy="1339060"/>
          </a:xfrm>
        </p:grpSpPr>
        <p:sp>
          <p:nvSpPr>
            <p:cNvPr id="412" name="Rectangle 411">
              <a:extLst>
                <a:ext uri="{FF2B5EF4-FFF2-40B4-BE49-F238E27FC236}">
                  <a16:creationId xmlns="" xmlns:a16="http://schemas.microsoft.com/office/drawing/2014/main" id="{8B173F8F-D7B0-47CB-CB26-C7BF3BCBE6A7}"/>
                </a:ext>
              </a:extLst>
            </p:cNvPr>
            <p:cNvSpPr/>
            <p:nvPr/>
          </p:nvSpPr>
          <p:spPr>
            <a:xfrm>
              <a:off x="2208980" y="2765303"/>
              <a:ext cx="2897239" cy="83099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ENLIST</a:t>
              </a:r>
              <a:endParaRPr lang="en-US" sz="4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3" name="TextBox 412">
              <a:extLst>
                <a:ext uri="{FF2B5EF4-FFF2-40B4-BE49-F238E27FC236}">
                  <a16:creationId xmlns="" xmlns:a16="http://schemas.microsoft.com/office/drawing/2014/main" id="{187C2748-6B4F-AF4C-265E-018AE4DF8399}"/>
                </a:ext>
              </a:extLst>
            </p:cNvPr>
            <p:cNvSpPr txBox="1"/>
            <p:nvPr/>
          </p:nvSpPr>
          <p:spPr>
            <a:xfrm>
              <a:off x="2443162" y="2519082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If you have enlisted this action’s recruit, you may draw 3 combat cards instead of 1.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4" name="Rectangle 413">
              <a:extLst>
                <a:ext uri="{FF2B5EF4-FFF2-40B4-BE49-F238E27FC236}">
                  <a16:creationId xmlns="" xmlns:a16="http://schemas.microsoft.com/office/drawing/2014/main" id="{8E461751-2ED5-1E96-5ABB-A760F7321564}"/>
                </a:ext>
              </a:extLst>
            </p:cNvPr>
            <p:cNvSpPr/>
            <p:nvPr/>
          </p:nvSpPr>
          <p:spPr>
            <a:xfrm>
              <a:off x="2438399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15" name="Group 414">
              <a:extLst>
                <a:ext uri="{FF2B5EF4-FFF2-40B4-BE49-F238E27FC236}">
                  <a16:creationId xmlns="" xmlns:a16="http://schemas.microsoft.com/office/drawing/2014/main" id="{18D253D8-5A54-42EE-2FDE-329F1C451DFE}"/>
                </a:ext>
              </a:extLst>
            </p:cNvPr>
            <p:cNvGrpSpPr/>
            <p:nvPr/>
          </p:nvGrpSpPr>
          <p:grpSpPr>
            <a:xfrm>
              <a:off x="2495002" y="2662915"/>
              <a:ext cx="2325195" cy="1035772"/>
              <a:chOff x="2495002" y="2662915"/>
              <a:chExt cx="2325195" cy="1035772"/>
            </a:xfrm>
          </p:grpSpPr>
          <p:cxnSp>
            <p:nvCxnSpPr>
              <p:cNvPr id="417" name="Straight Arrow Connector 416">
                <a:extLst>
                  <a:ext uri="{FF2B5EF4-FFF2-40B4-BE49-F238E27FC236}">
                    <a16:creationId xmlns="" xmlns:a16="http://schemas.microsoft.com/office/drawing/2014/main" id="{F3EFB7E9-AF30-9DD9-487D-A2525C09F0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8" name="Straight Arrow Connector 417">
                <a:extLst>
                  <a:ext uri="{FF2B5EF4-FFF2-40B4-BE49-F238E27FC236}">
                    <a16:creationId xmlns="" xmlns:a16="http://schemas.microsoft.com/office/drawing/2014/main" id="{E746587C-06DD-E7ED-A259-5E0B42DF36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TextBox 415">
              <a:extLst>
                <a:ext uri="{FF2B5EF4-FFF2-40B4-BE49-F238E27FC236}">
                  <a16:creationId xmlns="" xmlns:a16="http://schemas.microsoft.com/office/drawing/2014/main" id="{DB471BA0-790F-FB1A-5727-544CE04087AB}"/>
                </a:ext>
              </a:extLst>
            </p:cNvPr>
            <p:cNvSpPr txBox="1"/>
            <p:nvPr/>
          </p:nvSpPr>
          <p:spPr>
            <a:xfrm>
              <a:off x="4575645" y="3642698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108</a:t>
              </a:r>
            </a:p>
          </p:txBody>
        </p:sp>
      </p:grpSp>
      <p:grpSp>
        <p:nvGrpSpPr>
          <p:cNvPr id="340" name="Group 339">
            <a:extLst>
              <a:ext uri="{FF2B5EF4-FFF2-40B4-BE49-F238E27FC236}">
                <a16:creationId xmlns="" xmlns:a16="http://schemas.microsoft.com/office/drawing/2014/main" id="{9997D251-F5F9-A291-6F59-B4D839BCB9F3}"/>
              </a:ext>
            </a:extLst>
          </p:cNvPr>
          <p:cNvGrpSpPr/>
          <p:nvPr/>
        </p:nvGrpSpPr>
        <p:grpSpPr>
          <a:xfrm>
            <a:off x="-229420" y="5074210"/>
            <a:ext cx="2897239" cy="1339060"/>
            <a:chOff x="2208980" y="2519082"/>
            <a:chExt cx="2897239" cy="1339060"/>
          </a:xfrm>
        </p:grpSpPr>
        <p:sp>
          <p:nvSpPr>
            <p:cNvPr id="363" name="Rectangle 362">
              <a:extLst>
                <a:ext uri="{FF2B5EF4-FFF2-40B4-BE49-F238E27FC236}">
                  <a16:creationId xmlns="" xmlns:a16="http://schemas.microsoft.com/office/drawing/2014/main" id="{37C7969D-CF98-6AF7-BB56-DF4791894911}"/>
                </a:ext>
              </a:extLst>
            </p:cNvPr>
            <p:cNvSpPr/>
            <p:nvPr/>
          </p:nvSpPr>
          <p:spPr>
            <a:xfrm>
              <a:off x="2208980" y="2765303"/>
              <a:ext cx="2897239" cy="83099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ENLIST</a:t>
              </a:r>
              <a:endParaRPr lang="en-US" sz="4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4" name="TextBox 363">
              <a:extLst>
                <a:ext uri="{FF2B5EF4-FFF2-40B4-BE49-F238E27FC236}">
                  <a16:creationId xmlns="" xmlns:a16="http://schemas.microsoft.com/office/drawing/2014/main" id="{C74CADE6-5595-712D-34DC-DEE0EDC89746}"/>
                </a:ext>
              </a:extLst>
            </p:cNvPr>
            <p:cNvSpPr txBox="1"/>
            <p:nvPr/>
          </p:nvSpPr>
          <p:spPr>
            <a:xfrm>
              <a:off x="2443162" y="2519082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Instead of paying for the enlistment, you may gain 2 food. If you do, you may not enlist a recruit.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5" name="Rectangle 364">
              <a:extLst>
                <a:ext uri="{FF2B5EF4-FFF2-40B4-BE49-F238E27FC236}">
                  <a16:creationId xmlns="" xmlns:a16="http://schemas.microsoft.com/office/drawing/2014/main" id="{41E8B922-058A-A5B1-16D9-A3C81D13D41F}"/>
                </a:ext>
              </a:extLst>
            </p:cNvPr>
            <p:cNvSpPr/>
            <p:nvPr/>
          </p:nvSpPr>
          <p:spPr>
            <a:xfrm>
              <a:off x="2438399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66" name="Group 365">
              <a:extLst>
                <a:ext uri="{FF2B5EF4-FFF2-40B4-BE49-F238E27FC236}">
                  <a16:creationId xmlns="" xmlns:a16="http://schemas.microsoft.com/office/drawing/2014/main" id="{0C78185C-F328-497B-7A14-04CA297843CD}"/>
                </a:ext>
              </a:extLst>
            </p:cNvPr>
            <p:cNvGrpSpPr/>
            <p:nvPr/>
          </p:nvGrpSpPr>
          <p:grpSpPr>
            <a:xfrm>
              <a:off x="2495002" y="2662915"/>
              <a:ext cx="2325195" cy="1035772"/>
              <a:chOff x="2495002" y="2662915"/>
              <a:chExt cx="2325195" cy="1035772"/>
            </a:xfrm>
          </p:grpSpPr>
          <p:cxnSp>
            <p:nvCxnSpPr>
              <p:cNvPr id="368" name="Straight Arrow Connector 367">
                <a:extLst>
                  <a:ext uri="{FF2B5EF4-FFF2-40B4-BE49-F238E27FC236}">
                    <a16:creationId xmlns="" xmlns:a16="http://schemas.microsoft.com/office/drawing/2014/main" id="{27F25D67-6ED0-4B5C-BF0E-1A5BDA37ED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Arrow Connector 368">
                <a:extLst>
                  <a:ext uri="{FF2B5EF4-FFF2-40B4-BE49-F238E27FC236}">
                    <a16:creationId xmlns="" xmlns:a16="http://schemas.microsoft.com/office/drawing/2014/main" id="{79BFB3F4-1D14-C0CA-63AF-60F0C60529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7" name="TextBox 366">
              <a:extLst>
                <a:ext uri="{FF2B5EF4-FFF2-40B4-BE49-F238E27FC236}">
                  <a16:creationId xmlns="" xmlns:a16="http://schemas.microsoft.com/office/drawing/2014/main" id="{9F412A78-E701-A2FA-51E0-1B23685B00DE}"/>
                </a:ext>
              </a:extLst>
            </p:cNvPr>
            <p:cNvSpPr txBox="1"/>
            <p:nvPr/>
          </p:nvSpPr>
          <p:spPr>
            <a:xfrm>
              <a:off x="4575645" y="3642698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118</a:t>
              </a:r>
            </a:p>
          </p:txBody>
        </p:sp>
      </p:grpSp>
      <p:grpSp>
        <p:nvGrpSpPr>
          <p:cNvPr id="370" name="Group 369">
            <a:extLst>
              <a:ext uri="{FF2B5EF4-FFF2-40B4-BE49-F238E27FC236}">
                <a16:creationId xmlns="" xmlns:a16="http://schemas.microsoft.com/office/drawing/2014/main" id="{10464EBC-F79B-32F6-87CE-58E8FA364CFB}"/>
              </a:ext>
            </a:extLst>
          </p:cNvPr>
          <p:cNvGrpSpPr/>
          <p:nvPr/>
        </p:nvGrpSpPr>
        <p:grpSpPr>
          <a:xfrm>
            <a:off x="2208980" y="5099167"/>
            <a:ext cx="2897239" cy="1314103"/>
            <a:chOff x="2208980" y="1272101"/>
            <a:chExt cx="2897239" cy="1314103"/>
          </a:xfrm>
        </p:grpSpPr>
        <p:sp>
          <p:nvSpPr>
            <p:cNvPr id="371" name="Rectangle 370">
              <a:extLst>
                <a:ext uri="{FF2B5EF4-FFF2-40B4-BE49-F238E27FC236}">
                  <a16:creationId xmlns="" xmlns:a16="http://schemas.microsoft.com/office/drawing/2014/main" id="{42A1A286-6186-90D1-DC67-A94227725350}"/>
                </a:ext>
              </a:extLst>
            </p:cNvPr>
            <p:cNvSpPr/>
            <p:nvPr/>
          </p:nvSpPr>
          <p:spPr>
            <a:xfrm>
              <a:off x="2208980" y="1585698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UPGRADE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2" name="TextBox 371">
              <a:extLst>
                <a:ext uri="{FF2B5EF4-FFF2-40B4-BE49-F238E27FC236}">
                  <a16:creationId xmlns="" xmlns:a16="http://schemas.microsoft.com/office/drawing/2014/main" id="{A54B393F-0F02-9C92-F457-79975663C3C3}"/>
                </a:ext>
              </a:extLst>
            </p:cNvPr>
            <p:cNvSpPr txBox="1"/>
            <p:nvPr/>
          </p:nvSpPr>
          <p:spPr>
            <a:xfrm>
              <a:off x="2443162" y="1324088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After you get an upgrade, you may pay 4 oil to get another upgrade. You may not repeat any of the other bonuses.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3" name="Rectangle 372">
              <a:extLst>
                <a:ext uri="{FF2B5EF4-FFF2-40B4-BE49-F238E27FC236}">
                  <a16:creationId xmlns="" xmlns:a16="http://schemas.microsoft.com/office/drawing/2014/main" id="{8C030DD2-CDE6-65E5-CDFD-D858E5C93DF3}"/>
                </a:ext>
              </a:extLst>
            </p:cNvPr>
            <p:cNvSpPr/>
            <p:nvPr/>
          </p:nvSpPr>
          <p:spPr>
            <a:xfrm>
              <a:off x="2438399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74" name="Group 373">
              <a:extLst>
                <a:ext uri="{FF2B5EF4-FFF2-40B4-BE49-F238E27FC236}">
                  <a16:creationId xmlns="" xmlns:a16="http://schemas.microsoft.com/office/drawing/2014/main" id="{8F0C29E6-E60B-B1AE-7B98-BAB618659F25}"/>
                </a:ext>
              </a:extLst>
            </p:cNvPr>
            <p:cNvGrpSpPr/>
            <p:nvPr/>
          </p:nvGrpSpPr>
          <p:grpSpPr>
            <a:xfrm>
              <a:off x="2495002" y="1390977"/>
              <a:ext cx="2325195" cy="1035772"/>
              <a:chOff x="2495002" y="1390977"/>
              <a:chExt cx="2325195" cy="1035772"/>
            </a:xfrm>
          </p:grpSpPr>
          <p:cxnSp>
            <p:nvCxnSpPr>
              <p:cNvPr id="376" name="Straight Arrow Connector 375">
                <a:extLst>
                  <a:ext uri="{FF2B5EF4-FFF2-40B4-BE49-F238E27FC236}">
                    <a16:creationId xmlns="" xmlns:a16="http://schemas.microsoft.com/office/drawing/2014/main" id="{E0FFFB54-D682-66EC-6054-973D419735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Straight Arrow Connector 376">
                <a:extLst>
                  <a:ext uri="{FF2B5EF4-FFF2-40B4-BE49-F238E27FC236}">
                    <a16:creationId xmlns="" xmlns:a16="http://schemas.microsoft.com/office/drawing/2014/main" id="{DCFE0EC4-6664-D555-EFDB-5E06042CAA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5" name="TextBox 374">
              <a:extLst>
                <a:ext uri="{FF2B5EF4-FFF2-40B4-BE49-F238E27FC236}">
                  <a16:creationId xmlns="" xmlns:a16="http://schemas.microsoft.com/office/drawing/2014/main" id="{23C7745D-19C1-AA64-BB01-4938F6982B7F}"/>
                </a:ext>
              </a:extLst>
            </p:cNvPr>
            <p:cNvSpPr txBox="1"/>
            <p:nvPr/>
          </p:nvSpPr>
          <p:spPr>
            <a:xfrm>
              <a:off x="4575645" y="2370760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119</a:t>
              </a:r>
            </a:p>
          </p:txBody>
        </p:sp>
      </p:grpSp>
      <p:grpSp>
        <p:nvGrpSpPr>
          <p:cNvPr id="378" name="Group 377">
            <a:extLst>
              <a:ext uri="{FF2B5EF4-FFF2-40B4-BE49-F238E27FC236}">
                <a16:creationId xmlns="" xmlns:a16="http://schemas.microsoft.com/office/drawing/2014/main" id="{6574FDAA-4ECD-6B42-A15D-438D51CF5D22}"/>
              </a:ext>
            </a:extLst>
          </p:cNvPr>
          <p:cNvGrpSpPr/>
          <p:nvPr/>
        </p:nvGrpSpPr>
        <p:grpSpPr>
          <a:xfrm>
            <a:off x="4647383" y="5099167"/>
            <a:ext cx="2897239" cy="1314103"/>
            <a:chOff x="4647383" y="1272101"/>
            <a:chExt cx="2897239" cy="1314103"/>
          </a:xfrm>
        </p:grpSpPr>
        <p:sp>
          <p:nvSpPr>
            <p:cNvPr id="379" name="Rectangle 378">
              <a:extLst>
                <a:ext uri="{FF2B5EF4-FFF2-40B4-BE49-F238E27FC236}">
                  <a16:creationId xmlns="" xmlns:a16="http://schemas.microsoft.com/office/drawing/2014/main" id="{1EC3FB91-9687-9E5E-1767-4C961A68C304}"/>
                </a:ext>
              </a:extLst>
            </p:cNvPr>
            <p:cNvSpPr/>
            <p:nvPr/>
          </p:nvSpPr>
          <p:spPr>
            <a:xfrm>
              <a:off x="4647383" y="1524143"/>
              <a:ext cx="2897239" cy="76944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DEPLOY</a:t>
              </a:r>
              <a:endParaRPr lang="en-US" sz="4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0" name="TextBox 379">
              <a:extLst>
                <a:ext uri="{FF2B5EF4-FFF2-40B4-BE49-F238E27FC236}">
                  <a16:creationId xmlns="" xmlns:a16="http://schemas.microsoft.com/office/drawing/2014/main" id="{9DC854BC-5244-7843-F2C0-8A458230A29E}"/>
                </a:ext>
              </a:extLst>
            </p:cNvPr>
            <p:cNvSpPr txBox="1"/>
            <p:nvPr/>
          </p:nvSpPr>
          <p:spPr>
            <a:xfrm>
              <a:off x="4881565" y="1324088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After you deploy a mech, you may pay 4 metal to deploy another mech. You may not repeat any of the other bonuses.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1" name="Rectangle 380">
              <a:extLst>
                <a:ext uri="{FF2B5EF4-FFF2-40B4-BE49-F238E27FC236}">
                  <a16:creationId xmlns="" xmlns:a16="http://schemas.microsoft.com/office/drawing/2014/main" id="{7B61A35E-4BFB-ABCC-B19B-791F7DAE0430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82" name="Group 381">
              <a:extLst>
                <a:ext uri="{FF2B5EF4-FFF2-40B4-BE49-F238E27FC236}">
                  <a16:creationId xmlns="" xmlns:a16="http://schemas.microsoft.com/office/drawing/2014/main" id="{127D9F22-7BFD-7D1E-D618-9CBFA740CB9D}"/>
                </a:ext>
              </a:extLst>
            </p:cNvPr>
            <p:cNvGrpSpPr/>
            <p:nvPr/>
          </p:nvGrpSpPr>
          <p:grpSpPr>
            <a:xfrm>
              <a:off x="4933405" y="1390977"/>
              <a:ext cx="2325195" cy="1035772"/>
              <a:chOff x="4933405" y="1390977"/>
              <a:chExt cx="2325195" cy="1035772"/>
            </a:xfrm>
          </p:grpSpPr>
          <p:cxnSp>
            <p:nvCxnSpPr>
              <p:cNvPr id="384" name="Straight Arrow Connector 383">
                <a:extLst>
                  <a:ext uri="{FF2B5EF4-FFF2-40B4-BE49-F238E27FC236}">
                    <a16:creationId xmlns="" xmlns:a16="http://schemas.microsoft.com/office/drawing/2014/main" id="{35366FA1-E45B-2B8A-8416-01B35EB1BF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33405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5" name="Straight Arrow Connector 384">
                <a:extLst>
                  <a:ext uri="{FF2B5EF4-FFF2-40B4-BE49-F238E27FC236}">
                    <a16:creationId xmlns="" xmlns:a16="http://schemas.microsoft.com/office/drawing/2014/main" id="{BA2B5E14-C71F-3A9B-765C-2BA3BEA093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58600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3" name="TextBox 382">
              <a:extLst>
                <a:ext uri="{FF2B5EF4-FFF2-40B4-BE49-F238E27FC236}">
                  <a16:creationId xmlns="" xmlns:a16="http://schemas.microsoft.com/office/drawing/2014/main" id="{EE1F99BE-E6B5-37F5-A5DD-06D3DAAB88F2}"/>
                </a:ext>
              </a:extLst>
            </p:cNvPr>
            <p:cNvSpPr txBox="1"/>
            <p:nvPr/>
          </p:nvSpPr>
          <p:spPr>
            <a:xfrm>
              <a:off x="7014048" y="2370760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120</a:t>
              </a:r>
            </a:p>
          </p:txBody>
        </p:sp>
      </p:grpSp>
      <p:grpSp>
        <p:nvGrpSpPr>
          <p:cNvPr id="427" name="Group 426">
            <a:extLst>
              <a:ext uri="{FF2B5EF4-FFF2-40B4-BE49-F238E27FC236}">
                <a16:creationId xmlns="" xmlns:a16="http://schemas.microsoft.com/office/drawing/2014/main" id="{9C37DA2D-32D5-9B7F-FBF5-0B25D1E05162}"/>
              </a:ext>
            </a:extLst>
          </p:cNvPr>
          <p:cNvGrpSpPr/>
          <p:nvPr/>
        </p:nvGrpSpPr>
        <p:grpSpPr>
          <a:xfrm>
            <a:off x="-229420" y="6315942"/>
            <a:ext cx="2897239" cy="1384995"/>
            <a:chOff x="-229420" y="2488304"/>
            <a:chExt cx="2897239" cy="1384995"/>
          </a:xfrm>
        </p:grpSpPr>
        <p:sp>
          <p:nvSpPr>
            <p:cNvPr id="428" name="Rectangle 427">
              <a:extLst>
                <a:ext uri="{FF2B5EF4-FFF2-40B4-BE49-F238E27FC236}">
                  <a16:creationId xmlns="" xmlns:a16="http://schemas.microsoft.com/office/drawing/2014/main" id="{87118485-6154-56FA-99E6-F08C7FE09953}"/>
                </a:ext>
              </a:extLst>
            </p:cNvPr>
            <p:cNvSpPr/>
            <p:nvPr/>
          </p:nvSpPr>
          <p:spPr>
            <a:xfrm>
              <a:off x="-229420" y="2719136"/>
              <a:ext cx="2897239" cy="923330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5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BUILD</a:t>
              </a:r>
              <a:endParaRPr lang="en-US" sz="5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9" name="TextBox 428">
              <a:extLst>
                <a:ext uri="{FF2B5EF4-FFF2-40B4-BE49-F238E27FC236}">
                  <a16:creationId xmlns="" xmlns:a16="http://schemas.microsoft.com/office/drawing/2014/main" id="{540E85FC-06DC-1DF0-C3E9-BCE6DDF7D4EF}"/>
                </a:ext>
              </a:extLst>
            </p:cNvPr>
            <p:cNvSpPr txBox="1"/>
            <p:nvPr/>
          </p:nvSpPr>
          <p:spPr>
            <a:xfrm>
              <a:off x="4762" y="2488304"/>
              <a:ext cx="2428875" cy="1384995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After you build a structure, you may pay 4 wood to build another structure. You may not repeat any of the other bonuses.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0" name="Rectangle 429">
              <a:extLst>
                <a:ext uri="{FF2B5EF4-FFF2-40B4-BE49-F238E27FC236}">
                  <a16:creationId xmlns="" xmlns:a16="http://schemas.microsoft.com/office/drawing/2014/main" id="{F25217A6-5DFB-ACB0-1722-4EACB2C7FE3E}"/>
                </a:ext>
              </a:extLst>
            </p:cNvPr>
            <p:cNvSpPr/>
            <p:nvPr/>
          </p:nvSpPr>
          <p:spPr>
            <a:xfrm>
              <a:off x="-1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31" name="Group 430">
              <a:extLst>
                <a:ext uri="{FF2B5EF4-FFF2-40B4-BE49-F238E27FC236}">
                  <a16:creationId xmlns="" xmlns:a16="http://schemas.microsoft.com/office/drawing/2014/main" id="{E5DFDFFB-31EE-0DDB-4E07-B9B42EA0A415}"/>
                </a:ext>
              </a:extLst>
            </p:cNvPr>
            <p:cNvGrpSpPr/>
            <p:nvPr/>
          </p:nvGrpSpPr>
          <p:grpSpPr>
            <a:xfrm>
              <a:off x="56602" y="2662915"/>
              <a:ext cx="2325195" cy="1035772"/>
              <a:chOff x="56602" y="2662915"/>
              <a:chExt cx="2325195" cy="1035772"/>
            </a:xfrm>
          </p:grpSpPr>
          <p:cxnSp>
            <p:nvCxnSpPr>
              <p:cNvPr id="433" name="Straight Arrow Connector 432">
                <a:extLst>
                  <a:ext uri="{FF2B5EF4-FFF2-40B4-BE49-F238E27FC236}">
                    <a16:creationId xmlns="" xmlns:a16="http://schemas.microsoft.com/office/drawing/2014/main" id="{4D272A81-7A54-64AF-7B4B-C641E5AA1C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6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Arrow Connector 433">
                <a:extLst>
                  <a:ext uri="{FF2B5EF4-FFF2-40B4-BE49-F238E27FC236}">
                    <a16:creationId xmlns="" xmlns:a16="http://schemas.microsoft.com/office/drawing/2014/main" id="{07A452AC-25B7-9C55-2100-F8EB7D07F0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817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2" name="TextBox 431">
              <a:extLst>
                <a:ext uri="{FF2B5EF4-FFF2-40B4-BE49-F238E27FC236}">
                  <a16:creationId xmlns="" xmlns:a16="http://schemas.microsoft.com/office/drawing/2014/main" id="{218DE94D-F29F-7D0A-7AE3-0ACE68E60AAF}"/>
                </a:ext>
              </a:extLst>
            </p:cNvPr>
            <p:cNvSpPr txBox="1"/>
            <p:nvPr/>
          </p:nvSpPr>
          <p:spPr>
            <a:xfrm>
              <a:off x="2137245" y="3642698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121</a:t>
              </a:r>
            </a:p>
          </p:txBody>
        </p:sp>
      </p:grpSp>
      <p:grpSp>
        <p:nvGrpSpPr>
          <p:cNvPr id="391" name="Group 390">
            <a:extLst>
              <a:ext uri="{FF2B5EF4-FFF2-40B4-BE49-F238E27FC236}">
                <a16:creationId xmlns="" xmlns:a16="http://schemas.microsoft.com/office/drawing/2014/main" id="{19F581DD-6420-B2C7-29BC-D36293BDF582}"/>
              </a:ext>
            </a:extLst>
          </p:cNvPr>
          <p:cNvGrpSpPr/>
          <p:nvPr/>
        </p:nvGrpSpPr>
        <p:grpSpPr>
          <a:xfrm>
            <a:off x="2208980" y="6371677"/>
            <a:ext cx="2897239" cy="1314103"/>
            <a:chOff x="2208980" y="2544039"/>
            <a:chExt cx="2897239" cy="1314103"/>
          </a:xfrm>
        </p:grpSpPr>
        <p:sp>
          <p:nvSpPr>
            <p:cNvPr id="392" name="Rectangle 391">
              <a:extLst>
                <a:ext uri="{FF2B5EF4-FFF2-40B4-BE49-F238E27FC236}">
                  <a16:creationId xmlns="" xmlns:a16="http://schemas.microsoft.com/office/drawing/2014/main" id="{6D8E8E4A-52D2-356C-831A-6D030CFBBE4D}"/>
                </a:ext>
              </a:extLst>
            </p:cNvPr>
            <p:cNvSpPr/>
            <p:nvPr/>
          </p:nvSpPr>
          <p:spPr>
            <a:xfrm>
              <a:off x="2208980" y="2765303"/>
              <a:ext cx="2897239" cy="83099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ENLIST</a:t>
              </a:r>
              <a:endParaRPr lang="en-US" sz="4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3" name="TextBox 392">
              <a:extLst>
                <a:ext uri="{FF2B5EF4-FFF2-40B4-BE49-F238E27FC236}">
                  <a16:creationId xmlns="" xmlns:a16="http://schemas.microsoft.com/office/drawing/2014/main" id="{D708FFBD-3B89-F317-9BF3-C9DB338DE5A7}"/>
                </a:ext>
              </a:extLst>
            </p:cNvPr>
            <p:cNvSpPr txBox="1"/>
            <p:nvPr/>
          </p:nvSpPr>
          <p:spPr>
            <a:xfrm>
              <a:off x="2443162" y="2596026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After you enlist a recruit, you may pay 4 food to enlist another recruit. You may not repeat any of the other bonuses.</a:t>
              </a:r>
            </a:p>
          </p:txBody>
        </p:sp>
        <p:sp>
          <p:nvSpPr>
            <p:cNvPr id="394" name="Rectangle 393">
              <a:extLst>
                <a:ext uri="{FF2B5EF4-FFF2-40B4-BE49-F238E27FC236}">
                  <a16:creationId xmlns="" xmlns:a16="http://schemas.microsoft.com/office/drawing/2014/main" id="{B08E13E5-1588-180C-9A27-3CA2BDBD2265}"/>
                </a:ext>
              </a:extLst>
            </p:cNvPr>
            <p:cNvSpPr/>
            <p:nvPr/>
          </p:nvSpPr>
          <p:spPr>
            <a:xfrm>
              <a:off x="2438399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03" name="Group 402">
              <a:extLst>
                <a:ext uri="{FF2B5EF4-FFF2-40B4-BE49-F238E27FC236}">
                  <a16:creationId xmlns="" xmlns:a16="http://schemas.microsoft.com/office/drawing/2014/main" id="{BFCFCD7C-DCF2-F290-C9ED-84729F3C5E74}"/>
                </a:ext>
              </a:extLst>
            </p:cNvPr>
            <p:cNvGrpSpPr/>
            <p:nvPr/>
          </p:nvGrpSpPr>
          <p:grpSpPr>
            <a:xfrm>
              <a:off x="2495002" y="2662915"/>
              <a:ext cx="2325195" cy="1035772"/>
              <a:chOff x="2495002" y="2662915"/>
              <a:chExt cx="2325195" cy="1035772"/>
            </a:xfrm>
          </p:grpSpPr>
          <p:cxnSp>
            <p:nvCxnSpPr>
              <p:cNvPr id="405" name="Straight Arrow Connector 404">
                <a:extLst>
                  <a:ext uri="{FF2B5EF4-FFF2-40B4-BE49-F238E27FC236}">
                    <a16:creationId xmlns="" xmlns:a16="http://schemas.microsoft.com/office/drawing/2014/main" id="{E78244D1-F8F9-A2FF-11D9-90AE3A6782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Arrow Connector 405">
                <a:extLst>
                  <a:ext uri="{FF2B5EF4-FFF2-40B4-BE49-F238E27FC236}">
                    <a16:creationId xmlns="" xmlns:a16="http://schemas.microsoft.com/office/drawing/2014/main" id="{9D641CA5-A887-E51B-2101-D3BE17C502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4" name="TextBox 403">
              <a:extLst>
                <a:ext uri="{FF2B5EF4-FFF2-40B4-BE49-F238E27FC236}">
                  <a16:creationId xmlns="" xmlns:a16="http://schemas.microsoft.com/office/drawing/2014/main" id="{1F4B2076-B6C4-065F-D004-7F3914DFE551}"/>
                </a:ext>
              </a:extLst>
            </p:cNvPr>
            <p:cNvSpPr txBox="1"/>
            <p:nvPr/>
          </p:nvSpPr>
          <p:spPr>
            <a:xfrm>
              <a:off x="4575645" y="3642698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122</a:t>
              </a:r>
            </a:p>
          </p:txBody>
        </p:sp>
      </p:grpSp>
      <p:grpSp>
        <p:nvGrpSpPr>
          <p:cNvPr id="420" name="Group 419">
            <a:extLst>
              <a:ext uri="{FF2B5EF4-FFF2-40B4-BE49-F238E27FC236}">
                <a16:creationId xmlns="" xmlns:a16="http://schemas.microsoft.com/office/drawing/2014/main" id="{78E80104-73A9-2EAB-2AE8-9F8900F00382}"/>
              </a:ext>
            </a:extLst>
          </p:cNvPr>
          <p:cNvGrpSpPr/>
          <p:nvPr/>
        </p:nvGrpSpPr>
        <p:grpSpPr>
          <a:xfrm>
            <a:off x="4647383" y="6371677"/>
            <a:ext cx="2897239" cy="1314103"/>
            <a:chOff x="4647383" y="2544039"/>
            <a:chExt cx="2897239" cy="1314103"/>
          </a:xfrm>
        </p:grpSpPr>
        <p:sp>
          <p:nvSpPr>
            <p:cNvPr id="421" name="Rectangle 420">
              <a:extLst>
                <a:ext uri="{FF2B5EF4-FFF2-40B4-BE49-F238E27FC236}">
                  <a16:creationId xmlns="" xmlns:a16="http://schemas.microsoft.com/office/drawing/2014/main" id="{B8002D9A-CBFA-65B9-924C-0E82B4AA61FA}"/>
                </a:ext>
              </a:extLst>
            </p:cNvPr>
            <p:cNvSpPr/>
            <p:nvPr/>
          </p:nvSpPr>
          <p:spPr>
            <a:xfrm>
              <a:off x="4647383" y="2703748"/>
              <a:ext cx="2897239" cy="95410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2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FACTORY</a:t>
              </a:r>
            </a:p>
            <a:p>
              <a:pPr algn="ctr"/>
              <a:r>
                <a:rPr lang="en-US" sz="2800" b="1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</a:t>
              </a:r>
              <a:endParaRPr lang="en-US" sz="2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2" name="TextBox 421">
              <a:extLst>
                <a:ext uri="{FF2B5EF4-FFF2-40B4-BE49-F238E27FC236}">
                  <a16:creationId xmlns="" xmlns:a16="http://schemas.microsoft.com/office/drawing/2014/main" id="{1CD52712-96EC-4DB3-E72B-FB6D4D2D70D9}"/>
                </a:ext>
              </a:extLst>
            </p:cNvPr>
            <p:cNvSpPr txBox="1"/>
            <p:nvPr/>
          </p:nvSpPr>
          <p:spPr>
            <a:xfrm>
              <a:off x="4881565" y="2703748"/>
              <a:ext cx="2428875" cy="95410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If you have deployed your speed mech, you may move one unit up to four times.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3" name="Rectangle 422">
              <a:extLst>
                <a:ext uri="{FF2B5EF4-FFF2-40B4-BE49-F238E27FC236}">
                  <a16:creationId xmlns="" xmlns:a16="http://schemas.microsoft.com/office/drawing/2014/main" id="{E5A92E99-73EF-36BC-5F2F-9ACB66E8298D}"/>
                </a:ext>
              </a:extLst>
            </p:cNvPr>
            <p:cNvSpPr/>
            <p:nvPr/>
          </p:nvSpPr>
          <p:spPr>
            <a:xfrm>
              <a:off x="4876802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4" name="TextBox 423">
              <a:extLst>
                <a:ext uri="{FF2B5EF4-FFF2-40B4-BE49-F238E27FC236}">
                  <a16:creationId xmlns="" xmlns:a16="http://schemas.microsoft.com/office/drawing/2014/main" id="{E4407E57-740A-81A5-C992-6512856E4B11}"/>
                </a:ext>
              </a:extLst>
            </p:cNvPr>
            <p:cNvSpPr txBox="1"/>
            <p:nvPr/>
          </p:nvSpPr>
          <p:spPr>
            <a:xfrm>
              <a:off x="7014048" y="3642698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123</a:t>
              </a:r>
            </a:p>
          </p:txBody>
        </p:sp>
      </p:grpSp>
      <p:cxnSp>
        <p:nvCxnSpPr>
          <p:cNvPr id="143" name="Straight Arrow Connector 142">
            <a:extLst>
              <a:ext uri="{FF2B5EF4-FFF2-40B4-BE49-F238E27FC236}">
                <a16:creationId xmlns="" xmlns:a16="http://schemas.microsoft.com/office/drawing/2014/main" id="{E78244D1-F8F9-A2FF-11D9-90AE3A678264}"/>
              </a:ext>
            </a:extLst>
          </p:cNvPr>
          <p:cNvCxnSpPr>
            <a:cxnSpLocks/>
          </p:cNvCxnSpPr>
          <p:nvPr/>
        </p:nvCxnSpPr>
        <p:spPr>
          <a:xfrm>
            <a:off x="4933430" y="6495312"/>
            <a:ext cx="0" cy="103577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="" xmlns:a16="http://schemas.microsoft.com/office/drawing/2014/main" id="{9D641CA5-A887-E51B-2101-D3BE17C50217}"/>
              </a:ext>
            </a:extLst>
          </p:cNvPr>
          <p:cNvCxnSpPr>
            <a:cxnSpLocks/>
          </p:cNvCxnSpPr>
          <p:nvPr/>
        </p:nvCxnSpPr>
        <p:spPr>
          <a:xfrm>
            <a:off x="7258625" y="6495312"/>
            <a:ext cx="0" cy="103577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8999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CCE31F5-97AE-636B-642F-A4E7CC16C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65D584B4-CB8D-6C17-04AB-21CE1D453D55}"/>
              </a:ext>
            </a:extLst>
          </p:cNvPr>
          <p:cNvGrpSpPr/>
          <p:nvPr/>
        </p:nvGrpSpPr>
        <p:grpSpPr>
          <a:xfrm>
            <a:off x="-1" y="2544397"/>
            <a:ext cx="7315203" cy="1283800"/>
            <a:chOff x="-1" y="2544397"/>
            <a:chExt cx="7315203" cy="1283800"/>
          </a:xfrm>
        </p:grpSpPr>
        <p:grpSp>
          <p:nvGrpSpPr>
            <p:cNvPr id="9" name="Group 8">
              <a:extLst>
                <a:ext uri="{FF2B5EF4-FFF2-40B4-BE49-F238E27FC236}">
                  <a16:creationId xmlns="" xmlns:a16="http://schemas.microsoft.com/office/drawing/2014/main" id="{D58BA5B6-A86E-F4A9-A4A8-3AC0251AB6E2}"/>
                </a:ext>
              </a:extLst>
            </p:cNvPr>
            <p:cNvGrpSpPr/>
            <p:nvPr/>
          </p:nvGrpSpPr>
          <p:grpSpPr>
            <a:xfrm>
              <a:off x="2438399" y="2544397"/>
              <a:ext cx="2428875" cy="1283800"/>
              <a:chOff x="2438399" y="2544397"/>
              <a:chExt cx="2428875" cy="1283800"/>
            </a:xfrm>
          </p:grpSpPr>
          <p:pic>
            <p:nvPicPr>
              <p:cNvPr id="59" name="Picture 58">
                <a:extLst>
                  <a:ext uri="{FF2B5EF4-FFF2-40B4-BE49-F238E27FC236}">
                    <a16:creationId xmlns="" xmlns:a16="http://schemas.microsoft.com/office/drawing/2014/main" id="{BBFC9383-8660-CD6F-6DCE-9F9FA9062D1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2438399" y="2544397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60" name="TextBox 59">
                <a:extLst>
                  <a:ext uri="{FF2B5EF4-FFF2-40B4-BE49-F238E27FC236}">
                    <a16:creationId xmlns="" xmlns:a16="http://schemas.microsoft.com/office/drawing/2014/main" id="{36A54FAF-62B9-2EB2-754E-115439ADF921}"/>
                  </a:ext>
                </a:extLst>
              </p:cNvPr>
              <p:cNvSpPr txBox="1"/>
              <p:nvPr/>
            </p:nvSpPr>
            <p:spPr>
              <a:xfrm>
                <a:off x="3055956" y="336653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61" name="Down Arrow 6">
                <a:extLst>
                  <a:ext uri="{FF2B5EF4-FFF2-40B4-BE49-F238E27FC236}">
                    <a16:creationId xmlns="" xmlns:a16="http://schemas.microsoft.com/office/drawing/2014/main" id="{FD98B0DA-7C31-AB4E-10DA-F593D1835C35}"/>
                  </a:ext>
                </a:extLst>
              </p:cNvPr>
              <p:cNvSpPr/>
              <p:nvPr/>
            </p:nvSpPr>
            <p:spPr>
              <a:xfrm>
                <a:off x="4397256" y="349034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="" xmlns:a16="http://schemas.microsoft.com/office/drawing/2014/main" id="{CE5C033A-E623-6464-3432-9E0C84466B1F}"/>
                </a:ext>
              </a:extLst>
            </p:cNvPr>
            <p:cNvGrpSpPr/>
            <p:nvPr/>
          </p:nvGrpSpPr>
          <p:grpSpPr>
            <a:xfrm>
              <a:off x="4886327" y="2544397"/>
              <a:ext cx="2428875" cy="1283800"/>
              <a:chOff x="4886327" y="2544397"/>
              <a:chExt cx="2428875" cy="1283800"/>
            </a:xfrm>
          </p:grpSpPr>
          <p:pic>
            <p:nvPicPr>
              <p:cNvPr id="56" name="Picture 55">
                <a:extLst>
                  <a:ext uri="{FF2B5EF4-FFF2-40B4-BE49-F238E27FC236}">
                    <a16:creationId xmlns="" xmlns:a16="http://schemas.microsoft.com/office/drawing/2014/main" id="{8A3201E4-84F9-E9CD-48F0-620C517ADA2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4886327" y="2544397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57" name="TextBox 56">
                <a:extLst>
                  <a:ext uri="{FF2B5EF4-FFF2-40B4-BE49-F238E27FC236}">
                    <a16:creationId xmlns="" xmlns:a16="http://schemas.microsoft.com/office/drawing/2014/main" id="{9E917729-11E1-7548-B257-AB0D9A81FD19}"/>
                  </a:ext>
                </a:extLst>
              </p:cNvPr>
              <p:cNvSpPr txBox="1"/>
              <p:nvPr/>
            </p:nvSpPr>
            <p:spPr>
              <a:xfrm>
                <a:off x="5503884" y="336653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8" name="Down Arrow 6">
                <a:extLst>
                  <a:ext uri="{FF2B5EF4-FFF2-40B4-BE49-F238E27FC236}">
                    <a16:creationId xmlns="" xmlns:a16="http://schemas.microsoft.com/office/drawing/2014/main" id="{809919E6-C252-9507-9816-0BC0B024EF3C}"/>
                  </a:ext>
                </a:extLst>
              </p:cNvPr>
              <p:cNvSpPr/>
              <p:nvPr/>
            </p:nvSpPr>
            <p:spPr>
              <a:xfrm>
                <a:off x="6845184" y="349034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="" xmlns:a16="http://schemas.microsoft.com/office/drawing/2014/main" id="{CCF79AC4-453E-F06D-03FF-7AAD102FF038}"/>
                </a:ext>
              </a:extLst>
            </p:cNvPr>
            <p:cNvGrpSpPr/>
            <p:nvPr/>
          </p:nvGrpSpPr>
          <p:grpSpPr>
            <a:xfrm>
              <a:off x="-1" y="2544397"/>
              <a:ext cx="2428875" cy="1283800"/>
              <a:chOff x="-1" y="2544397"/>
              <a:chExt cx="2428875" cy="1283800"/>
            </a:xfrm>
          </p:grpSpPr>
          <p:pic>
            <p:nvPicPr>
              <p:cNvPr id="53" name="Picture 52">
                <a:extLst>
                  <a:ext uri="{FF2B5EF4-FFF2-40B4-BE49-F238E27FC236}">
                    <a16:creationId xmlns="" xmlns:a16="http://schemas.microsoft.com/office/drawing/2014/main" id="{A17D62F7-139A-8FFA-80DD-C8A4462D89E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-1" y="2544397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54" name="TextBox 53">
                <a:extLst>
                  <a:ext uri="{FF2B5EF4-FFF2-40B4-BE49-F238E27FC236}">
                    <a16:creationId xmlns="" xmlns:a16="http://schemas.microsoft.com/office/drawing/2014/main" id="{2D9D34FA-793C-3F8B-FEE5-F5CDC66710B8}"/>
                  </a:ext>
                </a:extLst>
              </p:cNvPr>
              <p:cNvSpPr txBox="1"/>
              <p:nvPr/>
            </p:nvSpPr>
            <p:spPr>
              <a:xfrm>
                <a:off x="617556" y="336653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5" name="Down Arrow 6">
                <a:extLst>
                  <a:ext uri="{FF2B5EF4-FFF2-40B4-BE49-F238E27FC236}">
                    <a16:creationId xmlns="" xmlns:a16="http://schemas.microsoft.com/office/drawing/2014/main" id="{719AA9CE-8D95-028E-D7B1-376677D6E9E2}"/>
                  </a:ext>
                </a:extLst>
              </p:cNvPr>
              <p:cNvSpPr/>
              <p:nvPr/>
            </p:nvSpPr>
            <p:spPr>
              <a:xfrm>
                <a:off x="1958856" y="349034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5F4C4CE7-B5F1-A5DB-1E2E-6EC395DF19E2}"/>
              </a:ext>
            </a:extLst>
          </p:cNvPr>
          <p:cNvGrpSpPr/>
          <p:nvPr/>
        </p:nvGrpSpPr>
        <p:grpSpPr>
          <a:xfrm>
            <a:off x="-1" y="1272101"/>
            <a:ext cx="7315203" cy="1283800"/>
            <a:chOff x="-1" y="1272101"/>
            <a:chExt cx="7315203" cy="1283800"/>
          </a:xfrm>
        </p:grpSpPr>
        <p:grpSp>
          <p:nvGrpSpPr>
            <p:cNvPr id="6" name="Group 5">
              <a:extLst>
                <a:ext uri="{FF2B5EF4-FFF2-40B4-BE49-F238E27FC236}">
                  <a16:creationId xmlns="" xmlns:a16="http://schemas.microsoft.com/office/drawing/2014/main" id="{93CB7B55-BD61-09C2-E440-327C01B7069F}"/>
                </a:ext>
              </a:extLst>
            </p:cNvPr>
            <p:cNvGrpSpPr/>
            <p:nvPr/>
          </p:nvGrpSpPr>
          <p:grpSpPr>
            <a:xfrm>
              <a:off x="2438399" y="1272101"/>
              <a:ext cx="2428875" cy="1283800"/>
              <a:chOff x="2438399" y="1272101"/>
              <a:chExt cx="2428875" cy="1283800"/>
            </a:xfrm>
          </p:grpSpPr>
          <p:pic>
            <p:nvPicPr>
              <p:cNvPr id="133" name="Picture 132">
                <a:extLst>
                  <a:ext uri="{FF2B5EF4-FFF2-40B4-BE49-F238E27FC236}">
                    <a16:creationId xmlns="" xmlns:a16="http://schemas.microsoft.com/office/drawing/2014/main" id="{C7E88272-974B-2632-0653-6996A6FDA02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2438399" y="1272101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34" name="TextBox 133">
                <a:extLst>
                  <a:ext uri="{FF2B5EF4-FFF2-40B4-BE49-F238E27FC236}">
                    <a16:creationId xmlns="" xmlns:a16="http://schemas.microsoft.com/office/drawing/2014/main" id="{B1F21B3B-8B39-0E84-C3A3-09B79EB8561B}"/>
                  </a:ext>
                </a:extLst>
              </p:cNvPr>
              <p:cNvSpPr txBox="1"/>
              <p:nvPr/>
            </p:nvSpPr>
            <p:spPr>
              <a:xfrm>
                <a:off x="3055956" y="2094236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35" name="Down Arrow 6">
                <a:extLst>
                  <a:ext uri="{FF2B5EF4-FFF2-40B4-BE49-F238E27FC236}">
                    <a16:creationId xmlns="" xmlns:a16="http://schemas.microsoft.com/office/drawing/2014/main" id="{53C6B20C-8C9D-557A-3C3F-BBCFB7B01313}"/>
                  </a:ext>
                </a:extLst>
              </p:cNvPr>
              <p:cNvSpPr/>
              <p:nvPr/>
            </p:nvSpPr>
            <p:spPr>
              <a:xfrm>
                <a:off x="4397256" y="2218052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="" xmlns:a16="http://schemas.microsoft.com/office/drawing/2014/main" id="{A4C56A80-A3B6-44A9-9B54-6B4CF02DFA66}"/>
                </a:ext>
              </a:extLst>
            </p:cNvPr>
            <p:cNvGrpSpPr/>
            <p:nvPr/>
          </p:nvGrpSpPr>
          <p:grpSpPr>
            <a:xfrm>
              <a:off x="4886327" y="1272101"/>
              <a:ext cx="2428875" cy="1283800"/>
              <a:chOff x="4886327" y="1272101"/>
              <a:chExt cx="2428875" cy="1283800"/>
            </a:xfrm>
          </p:grpSpPr>
          <p:pic>
            <p:nvPicPr>
              <p:cNvPr id="129" name="Picture 128">
                <a:extLst>
                  <a:ext uri="{FF2B5EF4-FFF2-40B4-BE49-F238E27FC236}">
                    <a16:creationId xmlns="" xmlns:a16="http://schemas.microsoft.com/office/drawing/2014/main" id="{19BA8348-AD93-C186-6F60-E1FAB0DE033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4886327" y="1272101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30" name="TextBox 129">
                <a:extLst>
                  <a:ext uri="{FF2B5EF4-FFF2-40B4-BE49-F238E27FC236}">
                    <a16:creationId xmlns="" xmlns:a16="http://schemas.microsoft.com/office/drawing/2014/main" id="{0F3FBF3F-4792-0F66-439F-96E0031FFDB3}"/>
                  </a:ext>
                </a:extLst>
              </p:cNvPr>
              <p:cNvSpPr txBox="1"/>
              <p:nvPr/>
            </p:nvSpPr>
            <p:spPr>
              <a:xfrm>
                <a:off x="5503884" y="2094236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32" name="Down Arrow 6">
                <a:extLst>
                  <a:ext uri="{FF2B5EF4-FFF2-40B4-BE49-F238E27FC236}">
                    <a16:creationId xmlns="" xmlns:a16="http://schemas.microsoft.com/office/drawing/2014/main" id="{BBE9B5F5-1A5B-32E2-0C20-0BCDD84FB80E}"/>
                  </a:ext>
                </a:extLst>
              </p:cNvPr>
              <p:cNvSpPr/>
              <p:nvPr/>
            </p:nvSpPr>
            <p:spPr>
              <a:xfrm>
                <a:off x="6845184" y="2218052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="" xmlns:a16="http://schemas.microsoft.com/office/drawing/2014/main" id="{68C820AA-C7C9-E76A-5995-DD51CD04AED0}"/>
                </a:ext>
              </a:extLst>
            </p:cNvPr>
            <p:cNvGrpSpPr/>
            <p:nvPr/>
          </p:nvGrpSpPr>
          <p:grpSpPr>
            <a:xfrm>
              <a:off x="-1" y="1272101"/>
              <a:ext cx="2428875" cy="1283800"/>
              <a:chOff x="-1" y="1272101"/>
              <a:chExt cx="2428875" cy="1283800"/>
            </a:xfrm>
          </p:grpSpPr>
          <p:pic>
            <p:nvPicPr>
              <p:cNvPr id="96" name="Picture 95">
                <a:extLst>
                  <a:ext uri="{FF2B5EF4-FFF2-40B4-BE49-F238E27FC236}">
                    <a16:creationId xmlns="" xmlns:a16="http://schemas.microsoft.com/office/drawing/2014/main" id="{3B01118A-0C1D-5207-B17E-16E937FD7AA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-1" y="1272101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98" name="TextBox 97">
                <a:extLst>
                  <a:ext uri="{FF2B5EF4-FFF2-40B4-BE49-F238E27FC236}">
                    <a16:creationId xmlns="" xmlns:a16="http://schemas.microsoft.com/office/drawing/2014/main" id="{71EAD559-B752-4F73-0564-6F7C855F07B6}"/>
                  </a:ext>
                </a:extLst>
              </p:cNvPr>
              <p:cNvSpPr txBox="1"/>
              <p:nvPr/>
            </p:nvSpPr>
            <p:spPr>
              <a:xfrm>
                <a:off x="617556" y="2094236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99" name="Down Arrow 6">
                <a:extLst>
                  <a:ext uri="{FF2B5EF4-FFF2-40B4-BE49-F238E27FC236}">
                    <a16:creationId xmlns="" xmlns:a16="http://schemas.microsoft.com/office/drawing/2014/main" id="{67A34C89-BB2C-347B-809F-C2B3375889AB}"/>
                  </a:ext>
                </a:extLst>
              </p:cNvPr>
              <p:cNvSpPr/>
              <p:nvPr/>
            </p:nvSpPr>
            <p:spPr>
              <a:xfrm>
                <a:off x="1958856" y="2218052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4D95BE00-36C2-0926-F4AD-48CF4DE26495}"/>
              </a:ext>
            </a:extLst>
          </p:cNvPr>
          <p:cNvGrpSpPr/>
          <p:nvPr/>
        </p:nvGrpSpPr>
        <p:grpSpPr>
          <a:xfrm>
            <a:off x="-1" y="-123"/>
            <a:ext cx="7315203" cy="1283800"/>
            <a:chOff x="-1" y="-123"/>
            <a:chExt cx="7315203" cy="1283800"/>
          </a:xfrm>
        </p:grpSpPr>
        <p:grpSp>
          <p:nvGrpSpPr>
            <p:cNvPr id="3" name="Group 2">
              <a:extLst>
                <a:ext uri="{FF2B5EF4-FFF2-40B4-BE49-F238E27FC236}">
                  <a16:creationId xmlns="" xmlns:a16="http://schemas.microsoft.com/office/drawing/2014/main" id="{A1153A13-76E2-5F7F-E6D9-701674AC88A3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283800"/>
              <a:chOff x="2438399" y="-123"/>
              <a:chExt cx="2428875" cy="1283800"/>
            </a:xfrm>
          </p:grpSpPr>
          <p:pic>
            <p:nvPicPr>
              <p:cNvPr id="147" name="Picture 146">
                <a:extLst>
                  <a:ext uri="{FF2B5EF4-FFF2-40B4-BE49-F238E27FC236}">
                    <a16:creationId xmlns="" xmlns:a16="http://schemas.microsoft.com/office/drawing/2014/main" id="{7D52F64F-A60E-3198-C88C-48E4E776001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2438399" y="-123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49" name="TextBox 148">
                <a:extLst>
                  <a:ext uri="{FF2B5EF4-FFF2-40B4-BE49-F238E27FC236}">
                    <a16:creationId xmlns="" xmlns:a16="http://schemas.microsoft.com/office/drawing/2014/main" id="{444247F4-2E53-C104-6EAD-4ACB82D82ACB}"/>
                  </a:ext>
                </a:extLst>
              </p:cNvPr>
              <p:cNvSpPr txBox="1"/>
              <p:nvPr/>
            </p:nvSpPr>
            <p:spPr>
              <a:xfrm>
                <a:off x="3055956" y="82201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50" name="Down Arrow 6">
                <a:extLst>
                  <a:ext uri="{FF2B5EF4-FFF2-40B4-BE49-F238E27FC236}">
                    <a16:creationId xmlns="" xmlns:a16="http://schemas.microsoft.com/office/drawing/2014/main" id="{9E1A54A3-273C-17B3-4EAE-068890106164}"/>
                  </a:ext>
                </a:extLst>
              </p:cNvPr>
              <p:cNvSpPr/>
              <p:nvPr/>
            </p:nvSpPr>
            <p:spPr>
              <a:xfrm>
                <a:off x="4397256" y="94582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="" xmlns:a16="http://schemas.microsoft.com/office/drawing/2014/main" id="{9C7D1E59-6C68-2720-23C4-11E19466CBD7}"/>
                </a:ext>
              </a:extLst>
            </p:cNvPr>
            <p:cNvGrpSpPr/>
            <p:nvPr/>
          </p:nvGrpSpPr>
          <p:grpSpPr>
            <a:xfrm>
              <a:off x="4886327" y="-123"/>
              <a:ext cx="2428875" cy="1283800"/>
              <a:chOff x="4886327" y="-123"/>
              <a:chExt cx="2428875" cy="1283800"/>
            </a:xfrm>
          </p:grpSpPr>
          <p:pic>
            <p:nvPicPr>
              <p:cNvPr id="144" name="Picture 143">
                <a:extLst>
                  <a:ext uri="{FF2B5EF4-FFF2-40B4-BE49-F238E27FC236}">
                    <a16:creationId xmlns="" xmlns:a16="http://schemas.microsoft.com/office/drawing/2014/main" id="{AF793FFB-F0DE-40F7-55E6-78E3CB209BC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4886327" y="-123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45" name="TextBox 144">
                <a:extLst>
                  <a:ext uri="{FF2B5EF4-FFF2-40B4-BE49-F238E27FC236}">
                    <a16:creationId xmlns="" xmlns:a16="http://schemas.microsoft.com/office/drawing/2014/main" id="{DB194A27-8757-13F3-AA94-1FEE517C4A7E}"/>
                  </a:ext>
                </a:extLst>
              </p:cNvPr>
              <p:cNvSpPr txBox="1"/>
              <p:nvPr/>
            </p:nvSpPr>
            <p:spPr>
              <a:xfrm>
                <a:off x="5503884" y="82201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46" name="Down Arrow 6">
                <a:extLst>
                  <a:ext uri="{FF2B5EF4-FFF2-40B4-BE49-F238E27FC236}">
                    <a16:creationId xmlns="" xmlns:a16="http://schemas.microsoft.com/office/drawing/2014/main" id="{C6FC004D-B633-1489-78C4-27C8C3BBBF3B}"/>
                  </a:ext>
                </a:extLst>
              </p:cNvPr>
              <p:cNvSpPr/>
              <p:nvPr/>
            </p:nvSpPr>
            <p:spPr>
              <a:xfrm>
                <a:off x="6845184" y="94582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2" name="Group 1">
              <a:extLst>
                <a:ext uri="{FF2B5EF4-FFF2-40B4-BE49-F238E27FC236}">
                  <a16:creationId xmlns="" xmlns:a16="http://schemas.microsoft.com/office/drawing/2014/main" id="{C063BC99-B281-AFDB-4BB5-7C77B8E1A354}"/>
                </a:ext>
              </a:extLst>
            </p:cNvPr>
            <p:cNvGrpSpPr/>
            <p:nvPr/>
          </p:nvGrpSpPr>
          <p:grpSpPr>
            <a:xfrm>
              <a:off x="-1" y="-123"/>
              <a:ext cx="2428875" cy="1283800"/>
              <a:chOff x="-1" y="-123"/>
              <a:chExt cx="2428875" cy="1283800"/>
            </a:xfrm>
          </p:grpSpPr>
          <p:pic>
            <p:nvPicPr>
              <p:cNvPr id="141" name="Picture 140">
                <a:extLst>
                  <a:ext uri="{FF2B5EF4-FFF2-40B4-BE49-F238E27FC236}">
                    <a16:creationId xmlns="" xmlns:a16="http://schemas.microsoft.com/office/drawing/2014/main" id="{7E068F26-54FC-579F-B448-1C15DD4276A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-1" y="-123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42" name="TextBox 141">
                <a:extLst>
                  <a:ext uri="{FF2B5EF4-FFF2-40B4-BE49-F238E27FC236}">
                    <a16:creationId xmlns="" xmlns:a16="http://schemas.microsoft.com/office/drawing/2014/main" id="{56FDCC55-1939-E7D0-7C3C-5EFC6EB41F1F}"/>
                  </a:ext>
                </a:extLst>
              </p:cNvPr>
              <p:cNvSpPr txBox="1"/>
              <p:nvPr/>
            </p:nvSpPr>
            <p:spPr>
              <a:xfrm>
                <a:off x="617556" y="82201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43" name="Down Arrow 6">
                <a:extLst>
                  <a:ext uri="{FF2B5EF4-FFF2-40B4-BE49-F238E27FC236}">
                    <a16:creationId xmlns="" xmlns:a16="http://schemas.microsoft.com/office/drawing/2014/main" id="{50F7FA7A-BFEC-4846-C180-42EBA387DF84}"/>
                  </a:ext>
                </a:extLst>
              </p:cNvPr>
              <p:cNvSpPr/>
              <p:nvPr/>
            </p:nvSpPr>
            <p:spPr>
              <a:xfrm>
                <a:off x="1958856" y="94582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33" name="Group 32">
            <a:extLst>
              <a:ext uri="{FF2B5EF4-FFF2-40B4-BE49-F238E27FC236}">
                <a16:creationId xmlns="" xmlns:a16="http://schemas.microsoft.com/office/drawing/2014/main" id="{09D30516-1CB3-E8B8-412B-3A3E6CBA8F05}"/>
              </a:ext>
            </a:extLst>
          </p:cNvPr>
          <p:cNvGrpSpPr/>
          <p:nvPr/>
        </p:nvGrpSpPr>
        <p:grpSpPr>
          <a:xfrm>
            <a:off x="-1" y="5087807"/>
            <a:ext cx="7315203" cy="1283800"/>
            <a:chOff x="-1" y="5087807"/>
            <a:chExt cx="7315203" cy="1283800"/>
          </a:xfrm>
        </p:grpSpPr>
        <p:grpSp>
          <p:nvGrpSpPr>
            <p:cNvPr id="21" name="Group 20">
              <a:extLst>
                <a:ext uri="{FF2B5EF4-FFF2-40B4-BE49-F238E27FC236}">
                  <a16:creationId xmlns="" xmlns:a16="http://schemas.microsoft.com/office/drawing/2014/main" id="{54A8A7D1-198F-CC54-07E0-51B9DB144A0E}"/>
                </a:ext>
              </a:extLst>
            </p:cNvPr>
            <p:cNvGrpSpPr/>
            <p:nvPr/>
          </p:nvGrpSpPr>
          <p:grpSpPr>
            <a:xfrm>
              <a:off x="2438399" y="5087807"/>
              <a:ext cx="2428875" cy="1283800"/>
              <a:chOff x="2438399" y="5087807"/>
              <a:chExt cx="2428875" cy="1283800"/>
            </a:xfrm>
          </p:grpSpPr>
          <p:pic>
            <p:nvPicPr>
              <p:cNvPr id="92" name="Picture 91">
                <a:extLst>
                  <a:ext uri="{FF2B5EF4-FFF2-40B4-BE49-F238E27FC236}">
                    <a16:creationId xmlns="" xmlns:a16="http://schemas.microsoft.com/office/drawing/2014/main" id="{CB9A7A29-A7AB-C265-00AF-842A7D67368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2438399" y="5087807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93" name="TextBox 92">
                <a:extLst>
                  <a:ext uri="{FF2B5EF4-FFF2-40B4-BE49-F238E27FC236}">
                    <a16:creationId xmlns="" xmlns:a16="http://schemas.microsoft.com/office/drawing/2014/main" id="{1CFEFC1E-1D98-BB3F-84A0-55836F4BEADF}"/>
                  </a:ext>
                </a:extLst>
              </p:cNvPr>
              <p:cNvSpPr txBox="1"/>
              <p:nvPr/>
            </p:nvSpPr>
            <p:spPr>
              <a:xfrm>
                <a:off x="3055956" y="590994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94" name="Down Arrow 6">
                <a:extLst>
                  <a:ext uri="{FF2B5EF4-FFF2-40B4-BE49-F238E27FC236}">
                    <a16:creationId xmlns="" xmlns:a16="http://schemas.microsoft.com/office/drawing/2014/main" id="{DCBE2A15-E0D6-59C1-72ED-D8E6284DB6A2}"/>
                  </a:ext>
                </a:extLst>
              </p:cNvPr>
              <p:cNvSpPr/>
              <p:nvPr/>
            </p:nvSpPr>
            <p:spPr>
              <a:xfrm>
                <a:off x="4397256" y="603375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3EB5643F-B040-A74C-173C-ED7462E96A65}"/>
                </a:ext>
              </a:extLst>
            </p:cNvPr>
            <p:cNvGrpSpPr/>
            <p:nvPr/>
          </p:nvGrpSpPr>
          <p:grpSpPr>
            <a:xfrm>
              <a:off x="4886327" y="5087807"/>
              <a:ext cx="2428875" cy="1283800"/>
              <a:chOff x="4886327" y="5087807"/>
              <a:chExt cx="2428875" cy="1283800"/>
            </a:xfrm>
          </p:grpSpPr>
          <p:pic>
            <p:nvPicPr>
              <p:cNvPr id="89" name="Picture 88">
                <a:extLst>
                  <a:ext uri="{FF2B5EF4-FFF2-40B4-BE49-F238E27FC236}">
                    <a16:creationId xmlns="" xmlns:a16="http://schemas.microsoft.com/office/drawing/2014/main" id="{777C9965-C556-CE3A-9431-9BB0DC947A9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4886327" y="5087807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90" name="TextBox 89">
                <a:extLst>
                  <a:ext uri="{FF2B5EF4-FFF2-40B4-BE49-F238E27FC236}">
                    <a16:creationId xmlns="" xmlns:a16="http://schemas.microsoft.com/office/drawing/2014/main" id="{C18FCD43-7F5D-74D3-12FE-4254F8096CB3}"/>
                  </a:ext>
                </a:extLst>
              </p:cNvPr>
              <p:cNvSpPr txBox="1"/>
              <p:nvPr/>
            </p:nvSpPr>
            <p:spPr>
              <a:xfrm>
                <a:off x="5503884" y="590994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91" name="Down Arrow 6">
                <a:extLst>
                  <a:ext uri="{FF2B5EF4-FFF2-40B4-BE49-F238E27FC236}">
                    <a16:creationId xmlns="" xmlns:a16="http://schemas.microsoft.com/office/drawing/2014/main" id="{E7FEEC0B-5B64-F5F8-AE72-0F45643289B4}"/>
                  </a:ext>
                </a:extLst>
              </p:cNvPr>
              <p:cNvSpPr/>
              <p:nvPr/>
            </p:nvSpPr>
            <p:spPr>
              <a:xfrm>
                <a:off x="6845184" y="603375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="" xmlns:a16="http://schemas.microsoft.com/office/drawing/2014/main" id="{CD2B1B45-2C5E-1A0A-FF79-152559B1B311}"/>
                </a:ext>
              </a:extLst>
            </p:cNvPr>
            <p:cNvGrpSpPr/>
            <p:nvPr/>
          </p:nvGrpSpPr>
          <p:grpSpPr>
            <a:xfrm>
              <a:off x="-1" y="5087807"/>
              <a:ext cx="2428875" cy="1283800"/>
              <a:chOff x="-1" y="5087807"/>
              <a:chExt cx="2428875" cy="1283800"/>
            </a:xfrm>
          </p:grpSpPr>
          <p:pic>
            <p:nvPicPr>
              <p:cNvPr id="85" name="Picture 84">
                <a:extLst>
                  <a:ext uri="{FF2B5EF4-FFF2-40B4-BE49-F238E27FC236}">
                    <a16:creationId xmlns="" xmlns:a16="http://schemas.microsoft.com/office/drawing/2014/main" id="{8D6F7EA9-076F-C6B7-569F-F9E76DEBE1C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-1" y="5087807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86" name="TextBox 85">
                <a:extLst>
                  <a:ext uri="{FF2B5EF4-FFF2-40B4-BE49-F238E27FC236}">
                    <a16:creationId xmlns="" xmlns:a16="http://schemas.microsoft.com/office/drawing/2014/main" id="{8CD66DB4-4D0C-9F28-D3E4-6B94DE26036B}"/>
                  </a:ext>
                </a:extLst>
              </p:cNvPr>
              <p:cNvSpPr txBox="1"/>
              <p:nvPr/>
            </p:nvSpPr>
            <p:spPr>
              <a:xfrm>
                <a:off x="617556" y="590994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87" name="Down Arrow 6">
                <a:extLst>
                  <a:ext uri="{FF2B5EF4-FFF2-40B4-BE49-F238E27FC236}">
                    <a16:creationId xmlns="" xmlns:a16="http://schemas.microsoft.com/office/drawing/2014/main" id="{EBD094AC-7B8D-00FF-E41A-925EDE6EA98A}"/>
                  </a:ext>
                </a:extLst>
              </p:cNvPr>
              <p:cNvSpPr/>
              <p:nvPr/>
            </p:nvSpPr>
            <p:spPr>
              <a:xfrm>
                <a:off x="1958856" y="603375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65026C1D-80CF-51AE-54D3-7A70A13012A4}"/>
              </a:ext>
            </a:extLst>
          </p:cNvPr>
          <p:cNvGrpSpPr/>
          <p:nvPr/>
        </p:nvGrpSpPr>
        <p:grpSpPr>
          <a:xfrm>
            <a:off x="-1" y="3820116"/>
            <a:ext cx="7315203" cy="1283800"/>
            <a:chOff x="-1" y="3820116"/>
            <a:chExt cx="7315203" cy="1283800"/>
          </a:xfrm>
        </p:grpSpPr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08B5BF9B-180A-F0D0-2987-A811ED94DD3A}"/>
                </a:ext>
              </a:extLst>
            </p:cNvPr>
            <p:cNvGrpSpPr/>
            <p:nvPr/>
          </p:nvGrpSpPr>
          <p:grpSpPr>
            <a:xfrm>
              <a:off x="2438399" y="3820116"/>
              <a:ext cx="2428875" cy="1283800"/>
              <a:chOff x="2438399" y="3820116"/>
              <a:chExt cx="2428875" cy="1283800"/>
            </a:xfrm>
          </p:grpSpPr>
          <p:pic>
            <p:nvPicPr>
              <p:cNvPr id="74" name="Picture 73">
                <a:extLst>
                  <a:ext uri="{FF2B5EF4-FFF2-40B4-BE49-F238E27FC236}">
                    <a16:creationId xmlns="" xmlns:a16="http://schemas.microsoft.com/office/drawing/2014/main" id="{7EB2EB3F-48A9-EE6A-F2B7-252D3A4ED89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2438399" y="3820116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75" name="TextBox 74">
                <a:extLst>
                  <a:ext uri="{FF2B5EF4-FFF2-40B4-BE49-F238E27FC236}">
                    <a16:creationId xmlns="" xmlns:a16="http://schemas.microsoft.com/office/drawing/2014/main" id="{E1BFE0D9-4006-A444-423F-03C7F69CA343}"/>
                  </a:ext>
                </a:extLst>
              </p:cNvPr>
              <p:cNvSpPr txBox="1"/>
              <p:nvPr/>
            </p:nvSpPr>
            <p:spPr>
              <a:xfrm>
                <a:off x="3055956" y="4642251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77" name="Down Arrow 6">
                <a:extLst>
                  <a:ext uri="{FF2B5EF4-FFF2-40B4-BE49-F238E27FC236}">
                    <a16:creationId xmlns="" xmlns:a16="http://schemas.microsoft.com/office/drawing/2014/main" id="{20B632EE-D524-A5E8-0EAF-9864F1DF90F8}"/>
                  </a:ext>
                </a:extLst>
              </p:cNvPr>
              <p:cNvSpPr/>
              <p:nvPr/>
            </p:nvSpPr>
            <p:spPr>
              <a:xfrm>
                <a:off x="4397256" y="4766067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="" xmlns:a16="http://schemas.microsoft.com/office/drawing/2014/main" id="{C6F08BC2-107F-E8D3-8E26-F2F14A9D5B96}"/>
                </a:ext>
              </a:extLst>
            </p:cNvPr>
            <p:cNvGrpSpPr/>
            <p:nvPr/>
          </p:nvGrpSpPr>
          <p:grpSpPr>
            <a:xfrm>
              <a:off x="4886327" y="3820116"/>
              <a:ext cx="2428875" cy="1283800"/>
              <a:chOff x="4886327" y="3820116"/>
              <a:chExt cx="2428875" cy="1283800"/>
            </a:xfrm>
          </p:grpSpPr>
          <p:pic>
            <p:nvPicPr>
              <p:cNvPr id="70" name="Picture 69">
                <a:extLst>
                  <a:ext uri="{FF2B5EF4-FFF2-40B4-BE49-F238E27FC236}">
                    <a16:creationId xmlns="" xmlns:a16="http://schemas.microsoft.com/office/drawing/2014/main" id="{7C2C379A-6E6D-794C-4AFB-7256E4C37F0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4886327" y="3820116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71" name="TextBox 70">
                <a:extLst>
                  <a:ext uri="{FF2B5EF4-FFF2-40B4-BE49-F238E27FC236}">
                    <a16:creationId xmlns="" xmlns:a16="http://schemas.microsoft.com/office/drawing/2014/main" id="{6D148F56-E492-9A6E-1D34-606831065D67}"/>
                  </a:ext>
                </a:extLst>
              </p:cNvPr>
              <p:cNvSpPr txBox="1"/>
              <p:nvPr/>
            </p:nvSpPr>
            <p:spPr>
              <a:xfrm>
                <a:off x="5503884" y="4642251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72" name="Down Arrow 6">
                <a:extLst>
                  <a:ext uri="{FF2B5EF4-FFF2-40B4-BE49-F238E27FC236}">
                    <a16:creationId xmlns="" xmlns:a16="http://schemas.microsoft.com/office/drawing/2014/main" id="{DB56904E-4B83-99B6-BA52-C2768BE68232}"/>
                  </a:ext>
                </a:extLst>
              </p:cNvPr>
              <p:cNvSpPr/>
              <p:nvPr/>
            </p:nvSpPr>
            <p:spPr>
              <a:xfrm>
                <a:off x="6845184" y="4766067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F9B3DD3D-3066-8572-7E52-61353B21675C}"/>
                </a:ext>
              </a:extLst>
            </p:cNvPr>
            <p:cNvGrpSpPr/>
            <p:nvPr/>
          </p:nvGrpSpPr>
          <p:grpSpPr>
            <a:xfrm>
              <a:off x="-1" y="3820116"/>
              <a:ext cx="2428875" cy="1283800"/>
              <a:chOff x="-1" y="3820116"/>
              <a:chExt cx="2428875" cy="1283800"/>
            </a:xfrm>
          </p:grpSpPr>
          <p:pic>
            <p:nvPicPr>
              <p:cNvPr id="66" name="Picture 65">
                <a:extLst>
                  <a:ext uri="{FF2B5EF4-FFF2-40B4-BE49-F238E27FC236}">
                    <a16:creationId xmlns="" xmlns:a16="http://schemas.microsoft.com/office/drawing/2014/main" id="{E5F26B41-4FAC-5311-D010-8D3633AE0A8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-1" y="3820116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67" name="TextBox 66">
                <a:extLst>
                  <a:ext uri="{FF2B5EF4-FFF2-40B4-BE49-F238E27FC236}">
                    <a16:creationId xmlns="" xmlns:a16="http://schemas.microsoft.com/office/drawing/2014/main" id="{8D271D4B-DFAF-95CD-3D79-FB6635FF029E}"/>
                  </a:ext>
                </a:extLst>
              </p:cNvPr>
              <p:cNvSpPr txBox="1"/>
              <p:nvPr/>
            </p:nvSpPr>
            <p:spPr>
              <a:xfrm>
                <a:off x="617556" y="4642251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68" name="Down Arrow 6">
                <a:extLst>
                  <a:ext uri="{FF2B5EF4-FFF2-40B4-BE49-F238E27FC236}">
                    <a16:creationId xmlns="" xmlns:a16="http://schemas.microsoft.com/office/drawing/2014/main" id="{075542F9-1FC5-12BB-01FE-FAD820969CCF}"/>
                  </a:ext>
                </a:extLst>
              </p:cNvPr>
              <p:cNvSpPr/>
              <p:nvPr/>
            </p:nvSpPr>
            <p:spPr>
              <a:xfrm>
                <a:off x="1958856" y="4766067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41" name="Group 40">
            <a:extLst>
              <a:ext uri="{FF2B5EF4-FFF2-40B4-BE49-F238E27FC236}">
                <a16:creationId xmlns="" xmlns:a16="http://schemas.microsoft.com/office/drawing/2014/main" id="{D2AA5F81-E91D-BB06-3BAE-79905E74CBE6}"/>
              </a:ext>
            </a:extLst>
          </p:cNvPr>
          <p:cNvGrpSpPr/>
          <p:nvPr/>
        </p:nvGrpSpPr>
        <p:grpSpPr>
          <a:xfrm>
            <a:off x="-1" y="-123"/>
            <a:ext cx="7315203" cy="1273525"/>
            <a:chOff x="-1" y="-123"/>
            <a:chExt cx="7315203" cy="1273525"/>
          </a:xfrm>
        </p:grpSpPr>
        <p:sp>
          <p:nvSpPr>
            <p:cNvPr id="88" name="Rectangle 87">
              <a:extLst>
                <a:ext uri="{FF2B5EF4-FFF2-40B4-BE49-F238E27FC236}">
                  <a16:creationId xmlns="" xmlns:a16="http://schemas.microsoft.com/office/drawing/2014/main" id="{3836025E-E4A0-E61B-768B-0C68CE6EE280}"/>
                </a:ext>
              </a:extLst>
            </p:cNvPr>
            <p:cNvSpPr/>
            <p:nvPr/>
          </p:nvSpPr>
          <p:spPr>
            <a:xfrm>
              <a:off x="4876802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="" xmlns:a16="http://schemas.microsoft.com/office/drawing/2014/main" id="{BC76D6B6-DE1B-FF6F-6142-BBDB6BE30796}"/>
                </a:ext>
              </a:extLst>
            </p:cNvPr>
            <p:cNvSpPr/>
            <p:nvPr/>
          </p:nvSpPr>
          <p:spPr>
            <a:xfrm>
              <a:off x="2438399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="" xmlns:a16="http://schemas.microsoft.com/office/drawing/2014/main" id="{DBF3DF15-2F2F-21A5-7541-75C62904FB45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="" xmlns:a16="http://schemas.microsoft.com/office/drawing/2014/main" id="{B4F94D88-BF05-DF81-F5F8-FAA8E10EBBAD}"/>
              </a:ext>
            </a:extLst>
          </p:cNvPr>
          <p:cNvGrpSpPr/>
          <p:nvPr/>
        </p:nvGrpSpPr>
        <p:grpSpPr>
          <a:xfrm>
            <a:off x="-1" y="1272101"/>
            <a:ext cx="7315203" cy="1278143"/>
            <a:chOff x="-1" y="1272101"/>
            <a:chExt cx="7315203" cy="1278143"/>
          </a:xfrm>
        </p:grpSpPr>
        <p:sp>
          <p:nvSpPr>
            <p:cNvPr id="97" name="Rectangle 96">
              <a:extLst>
                <a:ext uri="{FF2B5EF4-FFF2-40B4-BE49-F238E27FC236}">
                  <a16:creationId xmlns="" xmlns:a16="http://schemas.microsoft.com/office/drawing/2014/main" id="{F774F72C-372F-1D35-B166-DAE22F072B93}"/>
                </a:ext>
              </a:extLst>
            </p:cNvPr>
            <p:cNvSpPr/>
            <p:nvPr/>
          </p:nvSpPr>
          <p:spPr>
            <a:xfrm>
              <a:off x="-1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="" xmlns:a16="http://schemas.microsoft.com/office/drawing/2014/main" id="{5C4598EC-E5E9-2430-F3AC-C2BA72E49DE1}"/>
                </a:ext>
              </a:extLst>
            </p:cNvPr>
            <p:cNvSpPr/>
            <p:nvPr/>
          </p:nvSpPr>
          <p:spPr>
            <a:xfrm>
              <a:off x="2438399" y="127671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="" xmlns:a16="http://schemas.microsoft.com/office/drawing/2014/main" id="{1832B6D3-2588-3041-6C68-6C1EEB70B981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="" xmlns:a16="http://schemas.microsoft.com/office/drawing/2014/main" id="{5B5BC904-80D7-FADA-1B34-082EC5294214}"/>
              </a:ext>
            </a:extLst>
          </p:cNvPr>
          <p:cNvGrpSpPr/>
          <p:nvPr/>
        </p:nvGrpSpPr>
        <p:grpSpPr>
          <a:xfrm>
            <a:off x="-1" y="2544397"/>
            <a:ext cx="7315203" cy="1273525"/>
            <a:chOff x="-1" y="2544397"/>
            <a:chExt cx="7315203" cy="1273525"/>
          </a:xfrm>
        </p:grpSpPr>
        <p:sp>
          <p:nvSpPr>
            <p:cNvPr id="123" name="Rectangle 122">
              <a:extLst>
                <a:ext uri="{FF2B5EF4-FFF2-40B4-BE49-F238E27FC236}">
                  <a16:creationId xmlns="" xmlns:a16="http://schemas.microsoft.com/office/drawing/2014/main" id="{8762A069-CAF7-3468-0577-FDD1AE967140}"/>
                </a:ext>
              </a:extLst>
            </p:cNvPr>
            <p:cNvSpPr/>
            <p:nvPr/>
          </p:nvSpPr>
          <p:spPr>
            <a:xfrm>
              <a:off x="-1" y="254439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="" xmlns:a16="http://schemas.microsoft.com/office/drawing/2014/main" id="{F744F497-77C5-3F33-D67B-B9DF8619F66F}"/>
                </a:ext>
              </a:extLst>
            </p:cNvPr>
            <p:cNvSpPr/>
            <p:nvPr/>
          </p:nvSpPr>
          <p:spPr>
            <a:xfrm>
              <a:off x="2438399" y="254439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="" xmlns:a16="http://schemas.microsoft.com/office/drawing/2014/main" id="{81948BDD-2DA7-35C3-F401-B36F6399E226}"/>
                </a:ext>
              </a:extLst>
            </p:cNvPr>
            <p:cNvSpPr/>
            <p:nvPr/>
          </p:nvSpPr>
          <p:spPr>
            <a:xfrm>
              <a:off x="4876802" y="254439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="" xmlns:a16="http://schemas.microsoft.com/office/drawing/2014/main" id="{598A28CC-CC31-7C02-78FE-C7288E2B213F}"/>
              </a:ext>
            </a:extLst>
          </p:cNvPr>
          <p:cNvGrpSpPr/>
          <p:nvPr/>
        </p:nvGrpSpPr>
        <p:grpSpPr>
          <a:xfrm>
            <a:off x="-1" y="3820116"/>
            <a:ext cx="7315203" cy="1273525"/>
            <a:chOff x="-1" y="3820116"/>
            <a:chExt cx="7315203" cy="1273525"/>
          </a:xfrm>
        </p:grpSpPr>
        <p:sp>
          <p:nvSpPr>
            <p:cNvPr id="139" name="Rectangle 138">
              <a:extLst>
                <a:ext uri="{FF2B5EF4-FFF2-40B4-BE49-F238E27FC236}">
                  <a16:creationId xmlns="" xmlns:a16="http://schemas.microsoft.com/office/drawing/2014/main" id="{42CC7CF1-DB2E-5B08-947A-9F900C4B15EC}"/>
                </a:ext>
              </a:extLst>
            </p:cNvPr>
            <p:cNvSpPr/>
            <p:nvPr/>
          </p:nvSpPr>
          <p:spPr>
            <a:xfrm>
              <a:off x="-1" y="3820116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="" xmlns:a16="http://schemas.microsoft.com/office/drawing/2014/main" id="{9E6AA944-7BE0-FAA2-C81A-15864DD5005B}"/>
                </a:ext>
              </a:extLst>
            </p:cNvPr>
            <p:cNvSpPr/>
            <p:nvPr/>
          </p:nvSpPr>
          <p:spPr>
            <a:xfrm>
              <a:off x="2438399" y="3820116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="" xmlns:a16="http://schemas.microsoft.com/office/drawing/2014/main" id="{73629B11-3524-3BE4-575D-81D57F11C149}"/>
                </a:ext>
              </a:extLst>
            </p:cNvPr>
            <p:cNvSpPr/>
            <p:nvPr/>
          </p:nvSpPr>
          <p:spPr>
            <a:xfrm>
              <a:off x="4876802" y="3820116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="" xmlns:a16="http://schemas.microsoft.com/office/drawing/2014/main" id="{88A7E834-1832-6293-83D1-A54E337F71F1}"/>
              </a:ext>
            </a:extLst>
          </p:cNvPr>
          <p:cNvGrpSpPr/>
          <p:nvPr/>
        </p:nvGrpSpPr>
        <p:grpSpPr>
          <a:xfrm>
            <a:off x="-1" y="5087807"/>
            <a:ext cx="7315203" cy="1273525"/>
            <a:chOff x="-1" y="5087807"/>
            <a:chExt cx="7315203" cy="1273525"/>
          </a:xfrm>
        </p:grpSpPr>
        <p:sp>
          <p:nvSpPr>
            <p:cNvPr id="148" name="Rectangle 147">
              <a:extLst>
                <a:ext uri="{FF2B5EF4-FFF2-40B4-BE49-F238E27FC236}">
                  <a16:creationId xmlns="" xmlns:a16="http://schemas.microsoft.com/office/drawing/2014/main" id="{10BF3BE3-25FB-A177-64F7-4366F939A6B0}"/>
                </a:ext>
              </a:extLst>
            </p:cNvPr>
            <p:cNvSpPr/>
            <p:nvPr/>
          </p:nvSpPr>
          <p:spPr>
            <a:xfrm>
              <a:off x="-1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="" xmlns:a16="http://schemas.microsoft.com/office/drawing/2014/main" id="{434E7D62-3B49-53AC-DD57-C02F3406E603}"/>
                </a:ext>
              </a:extLst>
            </p:cNvPr>
            <p:cNvSpPr/>
            <p:nvPr/>
          </p:nvSpPr>
          <p:spPr>
            <a:xfrm>
              <a:off x="2438399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="" xmlns:a16="http://schemas.microsoft.com/office/drawing/2014/main" id="{442134BF-9CA2-D09C-5D3D-856D525DB9CE}"/>
                </a:ext>
              </a:extLst>
            </p:cNvPr>
            <p:cNvSpPr/>
            <p:nvPr/>
          </p:nvSpPr>
          <p:spPr>
            <a:xfrm>
              <a:off x="4876802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="" xmlns:a16="http://schemas.microsoft.com/office/drawing/2014/main" id="{89CBDB04-A895-91F1-8AE9-2B919F82A1F4}"/>
              </a:ext>
            </a:extLst>
          </p:cNvPr>
          <p:cNvGrpSpPr/>
          <p:nvPr/>
        </p:nvGrpSpPr>
        <p:grpSpPr>
          <a:xfrm>
            <a:off x="-1" y="6361332"/>
            <a:ext cx="7315203" cy="1283800"/>
            <a:chOff x="-1" y="6361332"/>
            <a:chExt cx="7315203" cy="1283800"/>
          </a:xfrm>
        </p:grpSpPr>
        <p:grpSp>
          <p:nvGrpSpPr>
            <p:cNvPr id="38" name="Group 37">
              <a:extLst>
                <a:ext uri="{FF2B5EF4-FFF2-40B4-BE49-F238E27FC236}">
                  <a16:creationId xmlns="" xmlns:a16="http://schemas.microsoft.com/office/drawing/2014/main" id="{2D215181-A55A-8859-6689-953F71022F5C}"/>
                </a:ext>
              </a:extLst>
            </p:cNvPr>
            <p:cNvGrpSpPr/>
            <p:nvPr/>
          </p:nvGrpSpPr>
          <p:grpSpPr>
            <a:xfrm>
              <a:off x="-1" y="6361332"/>
              <a:ext cx="7315203" cy="1283800"/>
              <a:chOff x="-1" y="6363018"/>
              <a:chExt cx="7315203" cy="1283800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="" xmlns:a16="http://schemas.microsoft.com/office/drawing/2014/main" id="{B452BAD8-F2D8-A700-B3CA-E82D1CB6EE44}"/>
                  </a:ext>
                </a:extLst>
              </p:cNvPr>
              <p:cNvGrpSpPr/>
              <p:nvPr/>
            </p:nvGrpSpPr>
            <p:grpSpPr>
              <a:xfrm>
                <a:off x="2438399" y="6363018"/>
                <a:ext cx="2428875" cy="1283800"/>
                <a:chOff x="2438399" y="6363018"/>
                <a:chExt cx="2428875" cy="1283800"/>
              </a:xfrm>
            </p:grpSpPr>
            <p:pic>
              <p:nvPicPr>
                <p:cNvPr id="111" name="Picture 110">
                  <a:extLst>
                    <a:ext uri="{FF2B5EF4-FFF2-40B4-BE49-F238E27FC236}">
                      <a16:creationId xmlns="" xmlns:a16="http://schemas.microsoft.com/office/drawing/2014/main" id="{1CA30993-ED0B-6E0E-3C69-2B5099F0937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/>
                <a:srcRect b="7778"/>
                <a:stretch/>
              </p:blipFill>
              <p:spPr>
                <a:xfrm>
                  <a:off x="2438399" y="6363018"/>
                  <a:ext cx="2428875" cy="1264031"/>
                </a:xfrm>
                <a:prstGeom prst="rect">
                  <a:avLst/>
                </a:prstGeom>
              </p:spPr>
            </p:pic>
            <p:sp>
              <p:nvSpPr>
                <p:cNvPr id="112" name="TextBox 111">
                  <a:extLst>
                    <a:ext uri="{FF2B5EF4-FFF2-40B4-BE49-F238E27FC236}">
                      <a16:creationId xmlns="" xmlns:a16="http://schemas.microsoft.com/office/drawing/2014/main" id="{FD4394A0-0487-FA18-49F5-895C1F01B290}"/>
                    </a:ext>
                  </a:extLst>
                </p:cNvPr>
                <p:cNvSpPr txBox="1"/>
                <p:nvPr/>
              </p:nvSpPr>
              <p:spPr>
                <a:xfrm>
                  <a:off x="3055956" y="7185153"/>
                  <a:ext cx="140525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>
                      <a:solidFill>
                        <a:srgbClr val="FF0000"/>
                      </a:solidFill>
                      <a:latin typeface="Arial Black" panose="020B0A04020102020204" pitchFamily="34" charset="0"/>
                    </a:rPr>
                    <a:t>LOWER</a:t>
                  </a:r>
                  <a:endParaRPr lang="en-US" sz="2400" dirty="0">
                    <a:solidFill>
                      <a:srgbClr val="FF00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113" name="Down Arrow 6">
                  <a:extLst>
                    <a:ext uri="{FF2B5EF4-FFF2-40B4-BE49-F238E27FC236}">
                      <a16:creationId xmlns="" xmlns:a16="http://schemas.microsoft.com/office/drawing/2014/main" id="{C312C162-1F32-1F92-6459-D1710C867A4A}"/>
                    </a:ext>
                  </a:extLst>
                </p:cNvPr>
                <p:cNvSpPr/>
                <p:nvPr/>
              </p:nvSpPr>
              <p:spPr>
                <a:xfrm>
                  <a:off x="4397256" y="7308969"/>
                  <a:ext cx="171450" cy="240967"/>
                </a:xfrm>
                <a:prstGeom prst="downArrow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5" name="Group 24">
                <a:extLst>
                  <a:ext uri="{FF2B5EF4-FFF2-40B4-BE49-F238E27FC236}">
                    <a16:creationId xmlns="" xmlns:a16="http://schemas.microsoft.com/office/drawing/2014/main" id="{625562CC-DC03-8669-8E62-14E089BABBAC}"/>
                  </a:ext>
                </a:extLst>
              </p:cNvPr>
              <p:cNvGrpSpPr/>
              <p:nvPr/>
            </p:nvGrpSpPr>
            <p:grpSpPr>
              <a:xfrm>
                <a:off x="4886327" y="6363018"/>
                <a:ext cx="2428875" cy="1283800"/>
                <a:chOff x="4886327" y="6363018"/>
                <a:chExt cx="2428875" cy="1283800"/>
              </a:xfrm>
            </p:grpSpPr>
            <p:pic>
              <p:nvPicPr>
                <p:cNvPr id="108" name="Picture 107">
                  <a:extLst>
                    <a:ext uri="{FF2B5EF4-FFF2-40B4-BE49-F238E27FC236}">
                      <a16:creationId xmlns="" xmlns:a16="http://schemas.microsoft.com/office/drawing/2014/main" id="{0C1E4876-861B-9DB5-B7B4-FE10C44BEEB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/>
                <a:srcRect b="7778"/>
                <a:stretch/>
              </p:blipFill>
              <p:spPr>
                <a:xfrm>
                  <a:off x="4886327" y="6363018"/>
                  <a:ext cx="2428875" cy="1264031"/>
                </a:xfrm>
                <a:prstGeom prst="rect">
                  <a:avLst/>
                </a:prstGeom>
              </p:spPr>
            </p:pic>
            <p:sp>
              <p:nvSpPr>
                <p:cNvPr id="109" name="TextBox 108">
                  <a:extLst>
                    <a:ext uri="{FF2B5EF4-FFF2-40B4-BE49-F238E27FC236}">
                      <a16:creationId xmlns="" xmlns:a16="http://schemas.microsoft.com/office/drawing/2014/main" id="{5735D3DA-8E0F-A30D-416F-BCD01A793C0D}"/>
                    </a:ext>
                  </a:extLst>
                </p:cNvPr>
                <p:cNvSpPr txBox="1"/>
                <p:nvPr/>
              </p:nvSpPr>
              <p:spPr>
                <a:xfrm>
                  <a:off x="5503884" y="7185153"/>
                  <a:ext cx="140525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>
                      <a:solidFill>
                        <a:srgbClr val="FF0000"/>
                      </a:solidFill>
                      <a:latin typeface="Arial Black" panose="020B0A04020102020204" pitchFamily="34" charset="0"/>
                    </a:rPr>
                    <a:t>LOWER</a:t>
                  </a:r>
                  <a:endParaRPr lang="en-US" sz="2400" dirty="0">
                    <a:solidFill>
                      <a:srgbClr val="FF00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110" name="Down Arrow 6">
                  <a:extLst>
                    <a:ext uri="{FF2B5EF4-FFF2-40B4-BE49-F238E27FC236}">
                      <a16:creationId xmlns="" xmlns:a16="http://schemas.microsoft.com/office/drawing/2014/main" id="{07F14CEA-BA54-361E-D0AC-36F1B79B2685}"/>
                    </a:ext>
                  </a:extLst>
                </p:cNvPr>
                <p:cNvSpPr/>
                <p:nvPr/>
              </p:nvSpPr>
              <p:spPr>
                <a:xfrm>
                  <a:off x="6845184" y="7308969"/>
                  <a:ext cx="171450" cy="240967"/>
                </a:xfrm>
                <a:prstGeom prst="downArrow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3" name="Group 22">
                <a:extLst>
                  <a:ext uri="{FF2B5EF4-FFF2-40B4-BE49-F238E27FC236}">
                    <a16:creationId xmlns="" xmlns:a16="http://schemas.microsoft.com/office/drawing/2014/main" id="{1AF45A51-4C22-AF49-9A28-E95567CF1CCA}"/>
                  </a:ext>
                </a:extLst>
              </p:cNvPr>
              <p:cNvGrpSpPr/>
              <p:nvPr/>
            </p:nvGrpSpPr>
            <p:grpSpPr>
              <a:xfrm>
                <a:off x="-1" y="6363018"/>
                <a:ext cx="2428875" cy="1283800"/>
                <a:chOff x="-1" y="6363018"/>
                <a:chExt cx="2428875" cy="1283800"/>
              </a:xfrm>
            </p:grpSpPr>
            <p:pic>
              <p:nvPicPr>
                <p:cNvPr id="104" name="Picture 103">
                  <a:extLst>
                    <a:ext uri="{FF2B5EF4-FFF2-40B4-BE49-F238E27FC236}">
                      <a16:creationId xmlns="" xmlns:a16="http://schemas.microsoft.com/office/drawing/2014/main" id="{CCDDA24D-CE2E-EA1B-0B7E-EFBD709E484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/>
                <a:srcRect b="7778"/>
                <a:stretch/>
              </p:blipFill>
              <p:spPr>
                <a:xfrm>
                  <a:off x="-1" y="6363018"/>
                  <a:ext cx="2428875" cy="1264031"/>
                </a:xfrm>
                <a:prstGeom prst="rect">
                  <a:avLst/>
                </a:prstGeom>
              </p:spPr>
            </p:pic>
            <p:sp>
              <p:nvSpPr>
                <p:cNvPr id="106" name="TextBox 105">
                  <a:extLst>
                    <a:ext uri="{FF2B5EF4-FFF2-40B4-BE49-F238E27FC236}">
                      <a16:creationId xmlns="" xmlns:a16="http://schemas.microsoft.com/office/drawing/2014/main" id="{0A5751A4-3647-8BBA-C3E5-39C37B22C1C3}"/>
                    </a:ext>
                  </a:extLst>
                </p:cNvPr>
                <p:cNvSpPr txBox="1"/>
                <p:nvPr/>
              </p:nvSpPr>
              <p:spPr>
                <a:xfrm>
                  <a:off x="617556" y="7185153"/>
                  <a:ext cx="140525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>
                      <a:solidFill>
                        <a:srgbClr val="FF0000"/>
                      </a:solidFill>
                      <a:latin typeface="Arial Black" panose="020B0A04020102020204" pitchFamily="34" charset="0"/>
                    </a:rPr>
                    <a:t>LOWER</a:t>
                  </a:r>
                  <a:endParaRPr lang="en-US" sz="2400" dirty="0">
                    <a:solidFill>
                      <a:srgbClr val="FF00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107" name="Down Arrow 6">
                  <a:extLst>
                    <a:ext uri="{FF2B5EF4-FFF2-40B4-BE49-F238E27FC236}">
                      <a16:creationId xmlns="" xmlns:a16="http://schemas.microsoft.com/office/drawing/2014/main" id="{08540A6B-3CD5-B4E5-4627-136F0D9445F7}"/>
                    </a:ext>
                  </a:extLst>
                </p:cNvPr>
                <p:cNvSpPr/>
                <p:nvPr/>
              </p:nvSpPr>
              <p:spPr>
                <a:xfrm>
                  <a:off x="1958856" y="7308969"/>
                  <a:ext cx="171450" cy="240967"/>
                </a:xfrm>
                <a:prstGeom prst="downArrow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</p:grpSp>
        <p:sp>
          <p:nvSpPr>
            <p:cNvPr id="172" name="Rectangle 171">
              <a:extLst>
                <a:ext uri="{FF2B5EF4-FFF2-40B4-BE49-F238E27FC236}">
                  <a16:creationId xmlns="" xmlns:a16="http://schemas.microsoft.com/office/drawing/2014/main" id="{E306EAF5-7A04-296E-416E-3B3030A21B3E}"/>
                </a:ext>
              </a:extLst>
            </p:cNvPr>
            <p:cNvSpPr/>
            <p:nvPr/>
          </p:nvSpPr>
          <p:spPr>
            <a:xfrm>
              <a:off x="-1" y="6361332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="" xmlns:a16="http://schemas.microsoft.com/office/drawing/2014/main" id="{AB66E51F-1D60-5A28-E5FC-4212F4E568D3}"/>
                </a:ext>
              </a:extLst>
            </p:cNvPr>
            <p:cNvSpPr/>
            <p:nvPr/>
          </p:nvSpPr>
          <p:spPr>
            <a:xfrm>
              <a:off x="2438399" y="6361332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="" xmlns:a16="http://schemas.microsoft.com/office/drawing/2014/main" id="{AB9666E6-DEA8-C962-C4E1-2A7504C27E5C}"/>
                </a:ext>
              </a:extLst>
            </p:cNvPr>
            <p:cNvSpPr/>
            <p:nvPr/>
          </p:nvSpPr>
          <p:spPr>
            <a:xfrm>
              <a:off x="4876802" y="6361332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8584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771595C-7AB4-96B8-3256-C7AD2E00B3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" name="Group 173">
            <a:extLst>
              <a:ext uri="{FF2B5EF4-FFF2-40B4-BE49-F238E27FC236}">
                <a16:creationId xmlns="" xmlns:a16="http://schemas.microsoft.com/office/drawing/2014/main" id="{940BBC60-F2AE-811D-B597-94A14DFA2730}"/>
              </a:ext>
            </a:extLst>
          </p:cNvPr>
          <p:cNvGrpSpPr/>
          <p:nvPr/>
        </p:nvGrpSpPr>
        <p:grpSpPr>
          <a:xfrm>
            <a:off x="-1" y="7632435"/>
            <a:ext cx="7305678" cy="1314848"/>
            <a:chOff x="-1" y="-123"/>
            <a:chExt cx="7305678" cy="1314848"/>
          </a:xfrm>
        </p:grpSpPr>
        <p:grpSp>
          <p:nvGrpSpPr>
            <p:cNvPr id="175" name="Group 174">
              <a:extLst>
                <a:ext uri="{FF2B5EF4-FFF2-40B4-BE49-F238E27FC236}">
                  <a16:creationId xmlns="" xmlns:a16="http://schemas.microsoft.com/office/drawing/2014/main" id="{8842618C-6654-DC06-BF80-9ECDE005C347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185" name="Picture 184">
                <a:extLst>
                  <a:ext uri="{FF2B5EF4-FFF2-40B4-BE49-F238E27FC236}">
                    <a16:creationId xmlns="" xmlns:a16="http://schemas.microsoft.com/office/drawing/2014/main" id="{961667A4-844D-515F-2F23-E1847A23BFD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86" name="TextBox 185">
                <a:extLst>
                  <a:ext uri="{FF2B5EF4-FFF2-40B4-BE49-F238E27FC236}">
                    <a16:creationId xmlns="" xmlns:a16="http://schemas.microsoft.com/office/drawing/2014/main" id="{760BFF9D-A4E1-B4CE-0DA8-FED64F5D75AD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87" name="Down Arrow 6">
                <a:extLst>
                  <a:ext uri="{FF2B5EF4-FFF2-40B4-BE49-F238E27FC236}">
                    <a16:creationId xmlns="" xmlns:a16="http://schemas.microsoft.com/office/drawing/2014/main" id="{8C2A5F5C-B968-A194-13B8-5822B7784D73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76" name="Group 175">
              <a:extLst>
                <a:ext uri="{FF2B5EF4-FFF2-40B4-BE49-F238E27FC236}">
                  <a16:creationId xmlns="" xmlns:a16="http://schemas.microsoft.com/office/drawing/2014/main" id="{5B1EE738-30DA-5FF1-A8A3-2424B3FAC8A0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182" name="Picture 181">
                <a:extLst>
                  <a:ext uri="{FF2B5EF4-FFF2-40B4-BE49-F238E27FC236}">
                    <a16:creationId xmlns="" xmlns:a16="http://schemas.microsoft.com/office/drawing/2014/main" id="{5C67B2B8-BFBB-E9AF-1BFF-1905F55447B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83" name="TextBox 182">
                <a:extLst>
                  <a:ext uri="{FF2B5EF4-FFF2-40B4-BE49-F238E27FC236}">
                    <a16:creationId xmlns="" xmlns:a16="http://schemas.microsoft.com/office/drawing/2014/main" id="{7727DD8D-3ECA-A10D-7F74-9F59F527AD45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84" name="Down Arrow 6">
                <a:extLst>
                  <a:ext uri="{FF2B5EF4-FFF2-40B4-BE49-F238E27FC236}">
                    <a16:creationId xmlns="" xmlns:a16="http://schemas.microsoft.com/office/drawing/2014/main" id="{C2BB8EDE-7083-1ACF-810D-41341839EDA1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77" name="Group 176">
              <a:extLst>
                <a:ext uri="{FF2B5EF4-FFF2-40B4-BE49-F238E27FC236}">
                  <a16:creationId xmlns="" xmlns:a16="http://schemas.microsoft.com/office/drawing/2014/main" id="{8C7E61BD-C8AF-6DD7-399D-C900451AA53D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178" name="Picture 177">
                <a:extLst>
                  <a:ext uri="{FF2B5EF4-FFF2-40B4-BE49-F238E27FC236}">
                    <a16:creationId xmlns="" xmlns:a16="http://schemas.microsoft.com/office/drawing/2014/main" id="{06B45108-0081-AC1A-4213-8548AD12DAE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79" name="TextBox 178">
                <a:extLst>
                  <a:ext uri="{FF2B5EF4-FFF2-40B4-BE49-F238E27FC236}">
                    <a16:creationId xmlns="" xmlns:a16="http://schemas.microsoft.com/office/drawing/2014/main" id="{7A79A1AD-E15F-65F1-5C17-C9F29505DB74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81" name="Down Arrow 6">
                <a:extLst>
                  <a:ext uri="{FF2B5EF4-FFF2-40B4-BE49-F238E27FC236}">
                    <a16:creationId xmlns="" xmlns:a16="http://schemas.microsoft.com/office/drawing/2014/main" id="{B2C5A13E-9E8D-9A7D-464D-4DF3DA7EBC01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grpSp>
        <p:nvGrpSpPr>
          <p:cNvPr id="159" name="Group 158">
            <a:extLst>
              <a:ext uri="{FF2B5EF4-FFF2-40B4-BE49-F238E27FC236}">
                <a16:creationId xmlns="" xmlns:a16="http://schemas.microsoft.com/office/drawing/2014/main" id="{A440B9EB-566F-76B0-07FB-949FB6AE1E01}"/>
              </a:ext>
            </a:extLst>
          </p:cNvPr>
          <p:cNvGrpSpPr/>
          <p:nvPr/>
        </p:nvGrpSpPr>
        <p:grpSpPr>
          <a:xfrm>
            <a:off x="-1" y="6363018"/>
            <a:ext cx="7305678" cy="1314848"/>
            <a:chOff x="-1" y="-123"/>
            <a:chExt cx="7305678" cy="1314848"/>
          </a:xfrm>
        </p:grpSpPr>
        <p:grpSp>
          <p:nvGrpSpPr>
            <p:cNvPr id="160" name="Group 159">
              <a:extLst>
                <a:ext uri="{FF2B5EF4-FFF2-40B4-BE49-F238E27FC236}">
                  <a16:creationId xmlns="" xmlns:a16="http://schemas.microsoft.com/office/drawing/2014/main" id="{F6907CA0-9DE8-5444-415B-CA78916C91B3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170" name="Picture 169">
                <a:extLst>
                  <a:ext uri="{FF2B5EF4-FFF2-40B4-BE49-F238E27FC236}">
                    <a16:creationId xmlns="" xmlns:a16="http://schemas.microsoft.com/office/drawing/2014/main" id="{7BA783E9-3246-9373-29E1-FC16DADD5D2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71" name="TextBox 170">
                <a:extLst>
                  <a:ext uri="{FF2B5EF4-FFF2-40B4-BE49-F238E27FC236}">
                    <a16:creationId xmlns="" xmlns:a16="http://schemas.microsoft.com/office/drawing/2014/main" id="{D84C021D-949A-A275-DAB6-7D2C1D179C47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73" name="Down Arrow 6">
                <a:extLst>
                  <a:ext uri="{FF2B5EF4-FFF2-40B4-BE49-F238E27FC236}">
                    <a16:creationId xmlns="" xmlns:a16="http://schemas.microsoft.com/office/drawing/2014/main" id="{4068DB72-F780-6AE4-166B-1391802DDF56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61" name="Group 160">
              <a:extLst>
                <a:ext uri="{FF2B5EF4-FFF2-40B4-BE49-F238E27FC236}">
                  <a16:creationId xmlns="" xmlns:a16="http://schemas.microsoft.com/office/drawing/2014/main" id="{9C4E03A5-D79D-D210-E7AC-1B32D4BD0E96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167" name="Picture 166">
                <a:extLst>
                  <a:ext uri="{FF2B5EF4-FFF2-40B4-BE49-F238E27FC236}">
                    <a16:creationId xmlns="" xmlns:a16="http://schemas.microsoft.com/office/drawing/2014/main" id="{1B73EBCD-FE01-6581-12FD-983031337EA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68" name="TextBox 167">
                <a:extLst>
                  <a:ext uri="{FF2B5EF4-FFF2-40B4-BE49-F238E27FC236}">
                    <a16:creationId xmlns="" xmlns:a16="http://schemas.microsoft.com/office/drawing/2014/main" id="{61A56FEA-F97D-3EA0-27A6-F0E962363279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69" name="Down Arrow 6">
                <a:extLst>
                  <a:ext uri="{FF2B5EF4-FFF2-40B4-BE49-F238E27FC236}">
                    <a16:creationId xmlns="" xmlns:a16="http://schemas.microsoft.com/office/drawing/2014/main" id="{A9E59EB4-862D-D59F-1C18-D6A8DB53CE5D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62" name="Group 161">
              <a:extLst>
                <a:ext uri="{FF2B5EF4-FFF2-40B4-BE49-F238E27FC236}">
                  <a16:creationId xmlns="" xmlns:a16="http://schemas.microsoft.com/office/drawing/2014/main" id="{8B98751E-DEC8-A355-A5D6-CC11F67E05BF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163" name="Picture 162">
                <a:extLst>
                  <a:ext uri="{FF2B5EF4-FFF2-40B4-BE49-F238E27FC236}">
                    <a16:creationId xmlns="" xmlns:a16="http://schemas.microsoft.com/office/drawing/2014/main" id="{AE45695F-82F6-8315-F976-867B59B1106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65" name="TextBox 164">
                <a:extLst>
                  <a:ext uri="{FF2B5EF4-FFF2-40B4-BE49-F238E27FC236}">
                    <a16:creationId xmlns="" xmlns:a16="http://schemas.microsoft.com/office/drawing/2014/main" id="{EF1BD94F-07CF-804C-7FE2-05A37A5FD5AF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66" name="Down Arrow 6">
                <a:extLst>
                  <a:ext uri="{FF2B5EF4-FFF2-40B4-BE49-F238E27FC236}">
                    <a16:creationId xmlns="" xmlns:a16="http://schemas.microsoft.com/office/drawing/2014/main" id="{63463D9F-EFB8-937F-5F51-A35927314D0B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grpSp>
        <p:nvGrpSpPr>
          <p:cNvPr id="144" name="Group 143">
            <a:extLst>
              <a:ext uri="{FF2B5EF4-FFF2-40B4-BE49-F238E27FC236}">
                <a16:creationId xmlns="" xmlns:a16="http://schemas.microsoft.com/office/drawing/2014/main" id="{AECEB5CC-8C83-99FB-C72F-4CE824D2AEB9}"/>
              </a:ext>
            </a:extLst>
          </p:cNvPr>
          <p:cNvGrpSpPr/>
          <p:nvPr/>
        </p:nvGrpSpPr>
        <p:grpSpPr>
          <a:xfrm>
            <a:off x="-1" y="5087807"/>
            <a:ext cx="7305678" cy="1314848"/>
            <a:chOff x="-1" y="-123"/>
            <a:chExt cx="7305678" cy="1314848"/>
          </a:xfrm>
        </p:grpSpPr>
        <p:grpSp>
          <p:nvGrpSpPr>
            <p:cNvPr id="145" name="Group 144">
              <a:extLst>
                <a:ext uri="{FF2B5EF4-FFF2-40B4-BE49-F238E27FC236}">
                  <a16:creationId xmlns="" xmlns:a16="http://schemas.microsoft.com/office/drawing/2014/main" id="{7096F0FF-9FBC-0AE9-1160-346F6F73BAE3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155" name="Picture 154">
                <a:extLst>
                  <a:ext uri="{FF2B5EF4-FFF2-40B4-BE49-F238E27FC236}">
                    <a16:creationId xmlns="" xmlns:a16="http://schemas.microsoft.com/office/drawing/2014/main" id="{3B56A0C3-CE1F-E87D-8DAC-B90CD1EB24E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57" name="TextBox 156">
                <a:extLst>
                  <a:ext uri="{FF2B5EF4-FFF2-40B4-BE49-F238E27FC236}">
                    <a16:creationId xmlns="" xmlns:a16="http://schemas.microsoft.com/office/drawing/2014/main" id="{FE5A4C92-ECDA-8135-BEFE-A3EAFB3C10C9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58" name="Down Arrow 6">
                <a:extLst>
                  <a:ext uri="{FF2B5EF4-FFF2-40B4-BE49-F238E27FC236}">
                    <a16:creationId xmlns="" xmlns:a16="http://schemas.microsoft.com/office/drawing/2014/main" id="{3DAFD9F4-B495-FE17-1D2E-B92A50D8B5CA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46" name="Group 145">
              <a:extLst>
                <a:ext uri="{FF2B5EF4-FFF2-40B4-BE49-F238E27FC236}">
                  <a16:creationId xmlns="" xmlns:a16="http://schemas.microsoft.com/office/drawing/2014/main" id="{F8D1CAC5-3B80-4D07-3C67-A74B03FD5BD2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152" name="Picture 151">
                <a:extLst>
                  <a:ext uri="{FF2B5EF4-FFF2-40B4-BE49-F238E27FC236}">
                    <a16:creationId xmlns="" xmlns:a16="http://schemas.microsoft.com/office/drawing/2014/main" id="{2183B533-BD6A-D527-ECCD-E897246A63E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53" name="TextBox 152">
                <a:extLst>
                  <a:ext uri="{FF2B5EF4-FFF2-40B4-BE49-F238E27FC236}">
                    <a16:creationId xmlns="" xmlns:a16="http://schemas.microsoft.com/office/drawing/2014/main" id="{CF7DB0A4-644A-A9D6-B777-E050565C6441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54" name="Down Arrow 6">
                <a:extLst>
                  <a:ext uri="{FF2B5EF4-FFF2-40B4-BE49-F238E27FC236}">
                    <a16:creationId xmlns="" xmlns:a16="http://schemas.microsoft.com/office/drawing/2014/main" id="{02FE0167-2C99-8368-030D-39A77B8F11F7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47" name="Group 146">
              <a:extLst>
                <a:ext uri="{FF2B5EF4-FFF2-40B4-BE49-F238E27FC236}">
                  <a16:creationId xmlns="" xmlns:a16="http://schemas.microsoft.com/office/drawing/2014/main" id="{DA7EAF06-108E-7A72-C875-898393A2106B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149" name="Picture 148">
                <a:extLst>
                  <a:ext uri="{FF2B5EF4-FFF2-40B4-BE49-F238E27FC236}">
                    <a16:creationId xmlns="" xmlns:a16="http://schemas.microsoft.com/office/drawing/2014/main" id="{71F0745B-13A0-0AB5-C33D-4C58CF00359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50" name="TextBox 149">
                <a:extLst>
                  <a:ext uri="{FF2B5EF4-FFF2-40B4-BE49-F238E27FC236}">
                    <a16:creationId xmlns="" xmlns:a16="http://schemas.microsoft.com/office/drawing/2014/main" id="{594DB8E5-568B-C49D-4ED7-165C5759EA8F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51" name="Down Arrow 6">
                <a:extLst>
                  <a:ext uri="{FF2B5EF4-FFF2-40B4-BE49-F238E27FC236}">
                    <a16:creationId xmlns="" xmlns:a16="http://schemas.microsoft.com/office/drawing/2014/main" id="{B161DD01-9326-DB4C-24C9-9A4EF70EC66F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9DB38494-47FC-7064-1CD4-3DD5C90B4A38}"/>
              </a:ext>
            </a:extLst>
          </p:cNvPr>
          <p:cNvGrpSpPr/>
          <p:nvPr/>
        </p:nvGrpSpPr>
        <p:grpSpPr>
          <a:xfrm>
            <a:off x="-1" y="-123"/>
            <a:ext cx="7305678" cy="1314848"/>
            <a:chOff x="-1" y="-123"/>
            <a:chExt cx="7305678" cy="1314848"/>
          </a:xfrm>
        </p:grpSpPr>
        <p:grpSp>
          <p:nvGrpSpPr>
            <p:cNvPr id="6" name="Group 5">
              <a:extLst>
                <a:ext uri="{FF2B5EF4-FFF2-40B4-BE49-F238E27FC236}">
                  <a16:creationId xmlns="" xmlns:a16="http://schemas.microsoft.com/office/drawing/2014/main" id="{626D34E1-08BE-262B-09D6-6A96FF04478F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7" name="Picture 6">
                <a:extLst>
                  <a:ext uri="{FF2B5EF4-FFF2-40B4-BE49-F238E27FC236}">
                    <a16:creationId xmlns="" xmlns:a16="http://schemas.microsoft.com/office/drawing/2014/main" id="{4EB781AF-DFA6-A4A7-CCF8-0AB2A894304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id="{46864460-D1BE-93DC-E1BC-FC64FE2460DB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3" name="Down Arrow 6">
                <a:extLst>
                  <a:ext uri="{FF2B5EF4-FFF2-40B4-BE49-F238E27FC236}">
                    <a16:creationId xmlns="" xmlns:a16="http://schemas.microsoft.com/office/drawing/2014/main" id="{C197FEF2-7770-A967-1B4B-E9066F6F273D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2" name="Group 1">
              <a:extLst>
                <a:ext uri="{FF2B5EF4-FFF2-40B4-BE49-F238E27FC236}">
                  <a16:creationId xmlns="" xmlns:a16="http://schemas.microsoft.com/office/drawing/2014/main" id="{2B805F18-C3DE-474A-B595-563065386D43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3" name="Picture 2">
                <a:extLst>
                  <a:ext uri="{FF2B5EF4-FFF2-40B4-BE49-F238E27FC236}">
                    <a16:creationId xmlns="" xmlns:a16="http://schemas.microsoft.com/office/drawing/2014/main" id="{208F8DD9-1335-6C51-C519-99A6BF5FD3E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4019259D-7CEC-9CFE-C039-2D36BC5A69A0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" name="Down Arrow 6">
                <a:extLst>
                  <a:ext uri="{FF2B5EF4-FFF2-40B4-BE49-F238E27FC236}">
                    <a16:creationId xmlns="" xmlns:a16="http://schemas.microsoft.com/office/drawing/2014/main" id="{971D6731-59B5-BAB9-C440-F2FD3743FF2C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="" xmlns:a16="http://schemas.microsoft.com/office/drawing/2014/main" id="{575440E9-5954-1A56-0B3F-DCF6FCF02457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="" xmlns:a16="http://schemas.microsoft.com/office/drawing/2014/main" id="{0D69359F-CF87-6906-98B4-508788CC01D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="" xmlns:a16="http://schemas.microsoft.com/office/drawing/2014/main" id="{BF5A5D43-A756-85A4-9AAF-BD74EE813E1A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2" name="Down Arrow 6">
                <a:extLst>
                  <a:ext uri="{FF2B5EF4-FFF2-40B4-BE49-F238E27FC236}">
                    <a16:creationId xmlns="" xmlns:a16="http://schemas.microsoft.com/office/drawing/2014/main" id="{E29D3730-4379-A246-5343-149C8699E801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sp>
        <p:nvSpPr>
          <p:cNvPr id="88" name="Rectangle 87">
            <a:extLst>
              <a:ext uri="{FF2B5EF4-FFF2-40B4-BE49-F238E27FC236}">
                <a16:creationId xmlns="" xmlns:a16="http://schemas.microsoft.com/office/drawing/2014/main" id="{0B4C5F2B-D0EA-4842-0B6C-22701F3754B1}"/>
              </a:ext>
            </a:extLst>
          </p:cNvPr>
          <p:cNvSpPr/>
          <p:nvPr/>
        </p:nvSpPr>
        <p:spPr>
          <a:xfrm>
            <a:off x="4876802" y="-123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2B456FEB-B52B-9BAE-731F-B220A09AF3B6}"/>
              </a:ext>
            </a:extLst>
          </p:cNvPr>
          <p:cNvSpPr/>
          <p:nvPr/>
        </p:nvSpPr>
        <p:spPr>
          <a:xfrm>
            <a:off x="2438399" y="-123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="" xmlns:a16="http://schemas.microsoft.com/office/drawing/2014/main" id="{C0EEE227-1887-2EF0-0A2C-DD9D573DD27B}"/>
              </a:ext>
            </a:extLst>
          </p:cNvPr>
          <p:cNvGrpSpPr/>
          <p:nvPr/>
        </p:nvGrpSpPr>
        <p:grpSpPr>
          <a:xfrm>
            <a:off x="-1" y="3816621"/>
            <a:ext cx="7305678" cy="1314848"/>
            <a:chOff x="-1" y="-123"/>
            <a:chExt cx="7305678" cy="1314848"/>
          </a:xfrm>
        </p:grpSpPr>
        <p:grpSp>
          <p:nvGrpSpPr>
            <p:cNvPr id="53" name="Group 52">
              <a:extLst>
                <a:ext uri="{FF2B5EF4-FFF2-40B4-BE49-F238E27FC236}">
                  <a16:creationId xmlns="" xmlns:a16="http://schemas.microsoft.com/office/drawing/2014/main" id="{B6B5B0A5-FF44-4AA5-8B2C-75040FB5BB48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63" name="Picture 62">
                <a:extLst>
                  <a:ext uri="{FF2B5EF4-FFF2-40B4-BE49-F238E27FC236}">
                    <a16:creationId xmlns="" xmlns:a16="http://schemas.microsoft.com/office/drawing/2014/main" id="{9C4783AB-FC2C-016F-E3A1-61415100C1F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64" name="TextBox 63">
                <a:extLst>
                  <a:ext uri="{FF2B5EF4-FFF2-40B4-BE49-F238E27FC236}">
                    <a16:creationId xmlns="" xmlns:a16="http://schemas.microsoft.com/office/drawing/2014/main" id="{E4DBA40B-F794-902F-6D29-4BDA225515D7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65" name="Down Arrow 6">
                <a:extLst>
                  <a:ext uri="{FF2B5EF4-FFF2-40B4-BE49-F238E27FC236}">
                    <a16:creationId xmlns="" xmlns:a16="http://schemas.microsoft.com/office/drawing/2014/main" id="{5CB7262C-0C62-E1F0-53DC-69CD7E69B02E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="" xmlns:a16="http://schemas.microsoft.com/office/drawing/2014/main" id="{92BDA055-38BE-3C41-49B7-C9FB18149348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59" name="Picture 58">
                <a:extLst>
                  <a:ext uri="{FF2B5EF4-FFF2-40B4-BE49-F238E27FC236}">
                    <a16:creationId xmlns="" xmlns:a16="http://schemas.microsoft.com/office/drawing/2014/main" id="{45EFA217-DB26-DC22-21C7-B3714080DCF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60" name="TextBox 59">
                <a:extLst>
                  <a:ext uri="{FF2B5EF4-FFF2-40B4-BE49-F238E27FC236}">
                    <a16:creationId xmlns="" xmlns:a16="http://schemas.microsoft.com/office/drawing/2014/main" id="{419BAB35-CD2F-1781-AEC1-D5BD932337B9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61" name="Down Arrow 6">
                <a:extLst>
                  <a:ext uri="{FF2B5EF4-FFF2-40B4-BE49-F238E27FC236}">
                    <a16:creationId xmlns="" xmlns:a16="http://schemas.microsoft.com/office/drawing/2014/main" id="{096644B3-B6D0-0EA5-4753-0E926580BC8B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="" xmlns:a16="http://schemas.microsoft.com/office/drawing/2014/main" id="{0E70508E-478B-AB90-CBBB-5D30F4A5CFF4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56" name="Picture 55">
                <a:extLst>
                  <a:ext uri="{FF2B5EF4-FFF2-40B4-BE49-F238E27FC236}">
                    <a16:creationId xmlns="" xmlns:a16="http://schemas.microsoft.com/office/drawing/2014/main" id="{61336DBC-7533-607F-633E-4407AFD3AD1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57" name="TextBox 56">
                <a:extLst>
                  <a:ext uri="{FF2B5EF4-FFF2-40B4-BE49-F238E27FC236}">
                    <a16:creationId xmlns="" xmlns:a16="http://schemas.microsoft.com/office/drawing/2014/main" id="{508C5422-1CDB-0BD5-CA8A-C6011EB7997A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8" name="Down Arrow 6">
                <a:extLst>
                  <a:ext uri="{FF2B5EF4-FFF2-40B4-BE49-F238E27FC236}">
                    <a16:creationId xmlns="" xmlns:a16="http://schemas.microsoft.com/office/drawing/2014/main" id="{3E45CFE3-F9C8-3ACB-EAF0-6FDCEC9683A9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grpSp>
        <p:nvGrpSpPr>
          <p:cNvPr id="38" name="Group 37">
            <a:extLst>
              <a:ext uri="{FF2B5EF4-FFF2-40B4-BE49-F238E27FC236}">
                <a16:creationId xmlns="" xmlns:a16="http://schemas.microsoft.com/office/drawing/2014/main" id="{1F1BA8B1-6410-91B8-3A77-5EE4EFB20CB1}"/>
              </a:ext>
            </a:extLst>
          </p:cNvPr>
          <p:cNvGrpSpPr/>
          <p:nvPr/>
        </p:nvGrpSpPr>
        <p:grpSpPr>
          <a:xfrm>
            <a:off x="-1" y="2544397"/>
            <a:ext cx="7305678" cy="1314848"/>
            <a:chOff x="-1" y="-123"/>
            <a:chExt cx="7305678" cy="1314848"/>
          </a:xfrm>
        </p:grpSpPr>
        <p:grpSp>
          <p:nvGrpSpPr>
            <p:cNvPr id="39" name="Group 38">
              <a:extLst>
                <a:ext uri="{FF2B5EF4-FFF2-40B4-BE49-F238E27FC236}">
                  <a16:creationId xmlns="" xmlns:a16="http://schemas.microsoft.com/office/drawing/2014/main" id="{0FDA6635-5BB4-4E5F-E34B-299847345BE5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49" name="Picture 48">
                <a:extLst>
                  <a:ext uri="{FF2B5EF4-FFF2-40B4-BE49-F238E27FC236}">
                    <a16:creationId xmlns="" xmlns:a16="http://schemas.microsoft.com/office/drawing/2014/main" id="{D9B97FF8-6D55-916B-0386-18DFD75F712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50" name="TextBox 49">
                <a:extLst>
                  <a:ext uri="{FF2B5EF4-FFF2-40B4-BE49-F238E27FC236}">
                    <a16:creationId xmlns="" xmlns:a16="http://schemas.microsoft.com/office/drawing/2014/main" id="{84207D24-58EE-F9C4-2E17-22E2A214122D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2" name="Down Arrow 6">
                <a:extLst>
                  <a:ext uri="{FF2B5EF4-FFF2-40B4-BE49-F238E27FC236}">
                    <a16:creationId xmlns="" xmlns:a16="http://schemas.microsoft.com/office/drawing/2014/main" id="{3F8FA9C8-706C-DE73-85D4-25C2A9A95C4B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="" xmlns:a16="http://schemas.microsoft.com/office/drawing/2014/main" id="{0F782BCE-CD90-64C7-B9C7-3BBEB80B7D8D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46" name="Picture 45">
                <a:extLst>
                  <a:ext uri="{FF2B5EF4-FFF2-40B4-BE49-F238E27FC236}">
                    <a16:creationId xmlns="" xmlns:a16="http://schemas.microsoft.com/office/drawing/2014/main" id="{7456F2CA-0574-2E9B-AD5A-37907FC147E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47" name="TextBox 46">
                <a:extLst>
                  <a:ext uri="{FF2B5EF4-FFF2-40B4-BE49-F238E27FC236}">
                    <a16:creationId xmlns="" xmlns:a16="http://schemas.microsoft.com/office/drawing/2014/main" id="{DB4D807B-C45B-70A3-B2FB-69936C60479E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48" name="Down Arrow 6">
                <a:extLst>
                  <a:ext uri="{FF2B5EF4-FFF2-40B4-BE49-F238E27FC236}">
                    <a16:creationId xmlns="" xmlns:a16="http://schemas.microsoft.com/office/drawing/2014/main" id="{64D66235-72F7-E5DB-6F39-6F9845AE2BDE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="" xmlns:a16="http://schemas.microsoft.com/office/drawing/2014/main" id="{86EED3C0-BA4B-08D6-44DE-8AA8E7669F66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43" name="Picture 42">
                <a:extLst>
                  <a:ext uri="{FF2B5EF4-FFF2-40B4-BE49-F238E27FC236}">
                    <a16:creationId xmlns="" xmlns:a16="http://schemas.microsoft.com/office/drawing/2014/main" id="{6415995C-BDD1-D272-9A4F-FF5748EC33F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44" name="TextBox 43">
                <a:extLst>
                  <a:ext uri="{FF2B5EF4-FFF2-40B4-BE49-F238E27FC236}">
                    <a16:creationId xmlns="" xmlns:a16="http://schemas.microsoft.com/office/drawing/2014/main" id="{C104DE4C-661D-10B1-3219-4381FAC94C18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45" name="Down Arrow 6">
                <a:extLst>
                  <a:ext uri="{FF2B5EF4-FFF2-40B4-BE49-F238E27FC236}">
                    <a16:creationId xmlns="" xmlns:a16="http://schemas.microsoft.com/office/drawing/2014/main" id="{190EFB14-562A-9CF1-096E-CFEDAB807A9F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grpSp>
        <p:nvGrpSpPr>
          <p:cNvPr id="21" name="Group 20">
            <a:extLst>
              <a:ext uri="{FF2B5EF4-FFF2-40B4-BE49-F238E27FC236}">
                <a16:creationId xmlns="" xmlns:a16="http://schemas.microsoft.com/office/drawing/2014/main" id="{81EB377D-C03E-6286-D7FE-88A271F3E5B1}"/>
              </a:ext>
            </a:extLst>
          </p:cNvPr>
          <p:cNvGrpSpPr/>
          <p:nvPr/>
        </p:nvGrpSpPr>
        <p:grpSpPr>
          <a:xfrm>
            <a:off x="-1" y="1272101"/>
            <a:ext cx="7305678" cy="1314848"/>
            <a:chOff x="-1" y="-123"/>
            <a:chExt cx="7305678" cy="1314848"/>
          </a:xfrm>
        </p:grpSpPr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4C31446A-4361-A623-8E5B-41D289BB1069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31" name="Picture 30">
                <a:extLst>
                  <a:ext uri="{FF2B5EF4-FFF2-40B4-BE49-F238E27FC236}">
                    <a16:creationId xmlns="" xmlns:a16="http://schemas.microsoft.com/office/drawing/2014/main" id="{E89DEC99-A034-F879-C712-7F6813AEE36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32" name="TextBox 31">
                <a:extLst>
                  <a:ext uri="{FF2B5EF4-FFF2-40B4-BE49-F238E27FC236}">
                    <a16:creationId xmlns="" xmlns:a16="http://schemas.microsoft.com/office/drawing/2014/main" id="{33622E6D-FB6A-D37C-599E-9F9CF34FF105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33" name="Down Arrow 6">
                <a:extLst>
                  <a:ext uri="{FF2B5EF4-FFF2-40B4-BE49-F238E27FC236}">
                    <a16:creationId xmlns="" xmlns:a16="http://schemas.microsoft.com/office/drawing/2014/main" id="{E643CBC7-887B-7124-E9EC-E7A1A5D4BCC1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="" xmlns:a16="http://schemas.microsoft.com/office/drawing/2014/main" id="{BD70464A-5291-BF9E-5FCB-26DDD5380212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28" name="Picture 27">
                <a:extLst>
                  <a:ext uri="{FF2B5EF4-FFF2-40B4-BE49-F238E27FC236}">
                    <a16:creationId xmlns="" xmlns:a16="http://schemas.microsoft.com/office/drawing/2014/main" id="{48A3FBA9-5851-AFFF-A465-4AEC7AFD68C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29" name="TextBox 28">
                <a:extLst>
                  <a:ext uri="{FF2B5EF4-FFF2-40B4-BE49-F238E27FC236}">
                    <a16:creationId xmlns="" xmlns:a16="http://schemas.microsoft.com/office/drawing/2014/main" id="{B71935FE-3364-7F36-4891-0C39277A1BB9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30" name="Down Arrow 6">
                <a:extLst>
                  <a:ext uri="{FF2B5EF4-FFF2-40B4-BE49-F238E27FC236}">
                    <a16:creationId xmlns="" xmlns:a16="http://schemas.microsoft.com/office/drawing/2014/main" id="{499AC8DC-8B79-40CB-8A00-58134FB5F824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="" xmlns:a16="http://schemas.microsoft.com/office/drawing/2014/main" id="{1A303C82-2F49-88D6-8445-0DBB420932DB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25" name="Picture 24">
                <a:extLst>
                  <a:ext uri="{FF2B5EF4-FFF2-40B4-BE49-F238E27FC236}">
                    <a16:creationId xmlns="" xmlns:a16="http://schemas.microsoft.com/office/drawing/2014/main" id="{9F7D3CD2-785A-182D-EEF6-7D0661AF1A6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id="{32D7E895-C1D1-84B8-03C5-7BD46247A1AC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27" name="Down Arrow 6">
                <a:extLst>
                  <a:ext uri="{FF2B5EF4-FFF2-40B4-BE49-F238E27FC236}">
                    <a16:creationId xmlns="" xmlns:a16="http://schemas.microsoft.com/office/drawing/2014/main" id="{D438879A-A57B-D528-C7A9-6F547FD1BDC7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112C8375-F7FD-6CEB-5C42-702F407D92BB}"/>
              </a:ext>
            </a:extLst>
          </p:cNvPr>
          <p:cNvSpPr/>
          <p:nvPr/>
        </p:nvSpPr>
        <p:spPr>
          <a:xfrm>
            <a:off x="-1" y="-123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73174E4A-7345-2F49-8D6B-E37EC74DB816}"/>
              </a:ext>
            </a:extLst>
          </p:cNvPr>
          <p:cNvGrpSpPr/>
          <p:nvPr/>
        </p:nvGrpSpPr>
        <p:grpSpPr>
          <a:xfrm>
            <a:off x="-1" y="1272101"/>
            <a:ext cx="7315203" cy="1278143"/>
            <a:chOff x="-1" y="1272101"/>
            <a:chExt cx="7315203" cy="1278143"/>
          </a:xfrm>
        </p:grpSpPr>
        <p:sp>
          <p:nvSpPr>
            <p:cNvPr id="97" name="Rectangle 96">
              <a:extLst>
                <a:ext uri="{FF2B5EF4-FFF2-40B4-BE49-F238E27FC236}">
                  <a16:creationId xmlns="" xmlns:a16="http://schemas.microsoft.com/office/drawing/2014/main" id="{1B8E562C-4229-65CD-3728-A713427C7129}"/>
                </a:ext>
              </a:extLst>
            </p:cNvPr>
            <p:cNvSpPr/>
            <p:nvPr/>
          </p:nvSpPr>
          <p:spPr>
            <a:xfrm>
              <a:off x="-1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="" xmlns:a16="http://schemas.microsoft.com/office/drawing/2014/main" id="{352FAEBF-794A-20EF-89FB-C9CE102C2651}"/>
                </a:ext>
              </a:extLst>
            </p:cNvPr>
            <p:cNvSpPr/>
            <p:nvPr/>
          </p:nvSpPr>
          <p:spPr>
            <a:xfrm>
              <a:off x="2438399" y="127671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="" xmlns:a16="http://schemas.microsoft.com/office/drawing/2014/main" id="{01198537-7E30-A0D2-5D85-717B06395104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="" xmlns:a16="http://schemas.microsoft.com/office/drawing/2014/main" id="{8CF77B0D-CE66-806C-10F8-6F1E7C33A572}"/>
              </a:ext>
            </a:extLst>
          </p:cNvPr>
          <p:cNvGrpSpPr/>
          <p:nvPr/>
        </p:nvGrpSpPr>
        <p:grpSpPr>
          <a:xfrm>
            <a:off x="-1" y="2544397"/>
            <a:ext cx="7315203" cy="2549244"/>
            <a:chOff x="-1" y="2544397"/>
            <a:chExt cx="7315203" cy="2549244"/>
          </a:xfrm>
        </p:grpSpPr>
        <p:grpSp>
          <p:nvGrpSpPr>
            <p:cNvPr id="16" name="Group 15">
              <a:extLst>
                <a:ext uri="{FF2B5EF4-FFF2-40B4-BE49-F238E27FC236}">
                  <a16:creationId xmlns="" xmlns:a16="http://schemas.microsoft.com/office/drawing/2014/main" id="{85A86863-E8D4-7F73-8D79-E4BC21EE3741}"/>
                </a:ext>
              </a:extLst>
            </p:cNvPr>
            <p:cNvGrpSpPr/>
            <p:nvPr/>
          </p:nvGrpSpPr>
          <p:grpSpPr>
            <a:xfrm>
              <a:off x="-1" y="2544397"/>
              <a:ext cx="7315203" cy="1273525"/>
              <a:chOff x="-1" y="2544397"/>
              <a:chExt cx="7315203" cy="1273525"/>
            </a:xfrm>
          </p:grpSpPr>
          <p:sp>
            <p:nvSpPr>
              <p:cNvPr id="123" name="Rectangle 122">
                <a:extLst>
                  <a:ext uri="{FF2B5EF4-FFF2-40B4-BE49-F238E27FC236}">
                    <a16:creationId xmlns="" xmlns:a16="http://schemas.microsoft.com/office/drawing/2014/main" id="{6E44593A-88C8-8B1D-278F-17F738304516}"/>
                  </a:ext>
                </a:extLst>
              </p:cNvPr>
              <p:cNvSpPr/>
              <p:nvPr/>
            </p:nvSpPr>
            <p:spPr>
              <a:xfrm>
                <a:off x="-1" y="2544397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="" xmlns:a16="http://schemas.microsoft.com/office/drawing/2014/main" id="{8AC597B5-B760-0083-745B-3B00E3DAF296}"/>
                  </a:ext>
                </a:extLst>
              </p:cNvPr>
              <p:cNvSpPr/>
              <p:nvPr/>
            </p:nvSpPr>
            <p:spPr>
              <a:xfrm>
                <a:off x="2438399" y="2544397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="" xmlns:a16="http://schemas.microsoft.com/office/drawing/2014/main" id="{4F926EB1-74FB-35C9-83D2-ADD99F28C40A}"/>
                  </a:ext>
                </a:extLst>
              </p:cNvPr>
              <p:cNvSpPr/>
              <p:nvPr/>
            </p:nvSpPr>
            <p:spPr>
              <a:xfrm>
                <a:off x="4876802" y="2544397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="" xmlns:a16="http://schemas.microsoft.com/office/drawing/2014/main" id="{B4F62A51-C041-75B7-C2BB-96B6D35F8216}"/>
                </a:ext>
              </a:extLst>
            </p:cNvPr>
            <p:cNvGrpSpPr/>
            <p:nvPr/>
          </p:nvGrpSpPr>
          <p:grpSpPr>
            <a:xfrm>
              <a:off x="-1" y="3820116"/>
              <a:ext cx="7315203" cy="1273525"/>
              <a:chOff x="-1" y="3820116"/>
              <a:chExt cx="7315203" cy="1273525"/>
            </a:xfrm>
          </p:grpSpPr>
          <p:sp>
            <p:nvSpPr>
              <p:cNvPr id="139" name="Rectangle 138">
                <a:extLst>
                  <a:ext uri="{FF2B5EF4-FFF2-40B4-BE49-F238E27FC236}">
                    <a16:creationId xmlns="" xmlns:a16="http://schemas.microsoft.com/office/drawing/2014/main" id="{9E482DDD-F3C4-7042-4D18-069912F7F71F}"/>
                  </a:ext>
                </a:extLst>
              </p:cNvPr>
              <p:cNvSpPr/>
              <p:nvPr/>
            </p:nvSpPr>
            <p:spPr>
              <a:xfrm>
                <a:off x="-1" y="3820116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="" xmlns:a16="http://schemas.microsoft.com/office/drawing/2014/main" id="{400C8200-31B9-B0A6-78AA-BBEF09234458}"/>
                  </a:ext>
                </a:extLst>
              </p:cNvPr>
              <p:cNvSpPr/>
              <p:nvPr/>
            </p:nvSpPr>
            <p:spPr>
              <a:xfrm>
                <a:off x="2438399" y="3820116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="" xmlns:a16="http://schemas.microsoft.com/office/drawing/2014/main" id="{9973EE57-D301-44E9-7352-0E64A8781BE4}"/>
                  </a:ext>
                </a:extLst>
              </p:cNvPr>
              <p:cNvSpPr/>
              <p:nvPr/>
            </p:nvSpPr>
            <p:spPr>
              <a:xfrm>
                <a:off x="4876802" y="3820116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C28C781A-C51C-3DC3-D724-17E909B02456}"/>
              </a:ext>
            </a:extLst>
          </p:cNvPr>
          <p:cNvGrpSpPr/>
          <p:nvPr/>
        </p:nvGrpSpPr>
        <p:grpSpPr>
          <a:xfrm>
            <a:off x="-1" y="5087807"/>
            <a:ext cx="7315203" cy="1273525"/>
            <a:chOff x="-1" y="5087807"/>
            <a:chExt cx="7315203" cy="1273525"/>
          </a:xfrm>
        </p:grpSpPr>
        <p:sp>
          <p:nvSpPr>
            <p:cNvPr id="148" name="Rectangle 147">
              <a:extLst>
                <a:ext uri="{FF2B5EF4-FFF2-40B4-BE49-F238E27FC236}">
                  <a16:creationId xmlns="" xmlns:a16="http://schemas.microsoft.com/office/drawing/2014/main" id="{878D215B-7B4F-0AF7-C967-5A3945489D18}"/>
                </a:ext>
              </a:extLst>
            </p:cNvPr>
            <p:cNvSpPr/>
            <p:nvPr/>
          </p:nvSpPr>
          <p:spPr>
            <a:xfrm>
              <a:off x="-1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="" xmlns:a16="http://schemas.microsoft.com/office/drawing/2014/main" id="{D4A84E79-629D-7170-E9E9-78667BDF12EF}"/>
                </a:ext>
              </a:extLst>
            </p:cNvPr>
            <p:cNvSpPr/>
            <p:nvPr/>
          </p:nvSpPr>
          <p:spPr>
            <a:xfrm>
              <a:off x="2438399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="" xmlns:a16="http://schemas.microsoft.com/office/drawing/2014/main" id="{6DE7C0E7-C472-C8B6-E6CD-2C5FEAF72FFF}"/>
                </a:ext>
              </a:extLst>
            </p:cNvPr>
            <p:cNvSpPr/>
            <p:nvPr/>
          </p:nvSpPr>
          <p:spPr>
            <a:xfrm>
              <a:off x="4876802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="" xmlns:a16="http://schemas.microsoft.com/office/drawing/2014/main" id="{31ABA36E-7E00-89EB-5734-2B0F9A4659BD}"/>
              </a:ext>
            </a:extLst>
          </p:cNvPr>
          <p:cNvGrpSpPr/>
          <p:nvPr/>
        </p:nvGrpSpPr>
        <p:grpSpPr>
          <a:xfrm>
            <a:off x="-1" y="6363018"/>
            <a:ext cx="7315203" cy="1273525"/>
            <a:chOff x="-1" y="6363018"/>
            <a:chExt cx="7315203" cy="1273525"/>
          </a:xfrm>
        </p:grpSpPr>
        <p:sp>
          <p:nvSpPr>
            <p:cNvPr id="172" name="Rectangle 171">
              <a:extLst>
                <a:ext uri="{FF2B5EF4-FFF2-40B4-BE49-F238E27FC236}">
                  <a16:creationId xmlns="" xmlns:a16="http://schemas.microsoft.com/office/drawing/2014/main" id="{3F4630E7-50E1-7D36-D7AC-33227F01BAE6}"/>
                </a:ext>
              </a:extLst>
            </p:cNvPr>
            <p:cNvSpPr/>
            <p:nvPr/>
          </p:nvSpPr>
          <p:spPr>
            <a:xfrm>
              <a:off x="-1" y="6363018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="" xmlns:a16="http://schemas.microsoft.com/office/drawing/2014/main" id="{68A1C14A-742E-39C9-944A-EE5B85388B5C}"/>
                </a:ext>
              </a:extLst>
            </p:cNvPr>
            <p:cNvSpPr/>
            <p:nvPr/>
          </p:nvSpPr>
          <p:spPr>
            <a:xfrm>
              <a:off x="2438399" y="6363018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="" xmlns:a16="http://schemas.microsoft.com/office/drawing/2014/main" id="{8B8DFDBF-F0A1-A4A5-4D68-C6E6B58B4391}"/>
                </a:ext>
              </a:extLst>
            </p:cNvPr>
            <p:cNvSpPr/>
            <p:nvPr/>
          </p:nvSpPr>
          <p:spPr>
            <a:xfrm>
              <a:off x="4876802" y="6363018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="" xmlns:a16="http://schemas.microsoft.com/office/drawing/2014/main" id="{F820AB22-4824-BBE2-1BF4-86076A44655E}"/>
              </a:ext>
            </a:extLst>
          </p:cNvPr>
          <p:cNvGrpSpPr/>
          <p:nvPr/>
        </p:nvGrpSpPr>
        <p:grpSpPr>
          <a:xfrm>
            <a:off x="-1" y="7632435"/>
            <a:ext cx="7315203" cy="1273525"/>
            <a:chOff x="-1" y="7642267"/>
            <a:chExt cx="7315203" cy="1273525"/>
          </a:xfrm>
        </p:grpSpPr>
        <p:sp>
          <p:nvSpPr>
            <p:cNvPr id="204" name="Rectangle 203">
              <a:extLst>
                <a:ext uri="{FF2B5EF4-FFF2-40B4-BE49-F238E27FC236}">
                  <a16:creationId xmlns="" xmlns:a16="http://schemas.microsoft.com/office/drawing/2014/main" id="{7451FF8A-8B3F-ADFE-0057-3AAAE8C4C61A}"/>
                </a:ext>
              </a:extLst>
            </p:cNvPr>
            <p:cNvSpPr/>
            <p:nvPr/>
          </p:nvSpPr>
          <p:spPr>
            <a:xfrm>
              <a:off x="-1" y="764226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="" xmlns:a16="http://schemas.microsoft.com/office/drawing/2014/main" id="{7F5A9E2B-B823-C807-3F11-FDF21993CC9F}"/>
                </a:ext>
              </a:extLst>
            </p:cNvPr>
            <p:cNvSpPr/>
            <p:nvPr/>
          </p:nvSpPr>
          <p:spPr>
            <a:xfrm>
              <a:off x="2438399" y="764226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="" xmlns:a16="http://schemas.microsoft.com/office/drawing/2014/main" id="{9E0A4EA0-D5CA-4209-CA13-1F951AEFFA68}"/>
                </a:ext>
              </a:extLst>
            </p:cNvPr>
            <p:cNvSpPr/>
            <p:nvPr/>
          </p:nvSpPr>
          <p:spPr>
            <a:xfrm>
              <a:off x="4876802" y="764226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0183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2539C873-90A4-E654-69CF-DFDC3F7450B5}"/>
              </a:ext>
            </a:extLst>
          </p:cNvPr>
          <p:cNvGrpSpPr/>
          <p:nvPr/>
        </p:nvGrpSpPr>
        <p:grpSpPr>
          <a:xfrm>
            <a:off x="-229420" y="-123"/>
            <a:ext cx="2897239" cy="1314103"/>
            <a:chOff x="-229420" y="-123"/>
            <a:chExt cx="2897239" cy="1314103"/>
          </a:xfrm>
        </p:grpSpPr>
        <p:sp>
          <p:nvSpPr>
            <p:cNvPr id="3" name="Rectangle 2">
              <a:extLst>
                <a:ext uri="{FF2B5EF4-FFF2-40B4-BE49-F238E27FC236}">
                  <a16:creationId xmlns="" xmlns:a16="http://schemas.microsoft.com/office/drawing/2014/main" id="{558D7EF4-18B0-BE33-EC05-EADE372E25DB}"/>
                </a:ext>
              </a:extLst>
            </p:cNvPr>
            <p:cNvSpPr/>
            <p:nvPr/>
          </p:nvSpPr>
          <p:spPr>
            <a:xfrm>
              <a:off x="-229420" y="313474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BOLSTER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="" xmlns:a16="http://schemas.microsoft.com/office/drawing/2014/main" id="{623236A3-1A08-CFD2-C563-C1BAFFA2B7BE}"/>
                </a:ext>
              </a:extLst>
            </p:cNvPr>
            <p:cNvSpPr txBox="1"/>
            <p:nvPr/>
          </p:nvSpPr>
          <p:spPr>
            <a:xfrm>
              <a:off x="4762" y="51864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After resolving this action, you may resolve a top-row action on a different column. Leave your action token where it is.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7AE93DB8-36F3-8BED-9C1E-E45396A55BCF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="" xmlns:a16="http://schemas.microsoft.com/office/drawing/2014/main" id="{BDD17B3C-C43F-2104-D809-000FC05CD17B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8" name="Straight Arrow Connector 7">
                <a:extLst>
                  <a:ext uri="{FF2B5EF4-FFF2-40B4-BE49-F238E27FC236}">
                    <a16:creationId xmlns="" xmlns:a16="http://schemas.microsoft.com/office/drawing/2014/main" id="{9E169E03-711E-9D74-567A-5C5FDB2EC7F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>
                <a:extLst>
                  <a:ext uri="{FF2B5EF4-FFF2-40B4-BE49-F238E27FC236}">
                    <a16:creationId xmlns="" xmlns:a16="http://schemas.microsoft.com/office/drawing/2014/main" id="{2D9E7B7F-EFA9-0EBD-5F7B-5E77FA61DE8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TextBox 6">
              <a:extLst>
                <a:ext uri="{FF2B5EF4-FFF2-40B4-BE49-F238E27FC236}">
                  <a16:creationId xmlns="" xmlns:a16="http://schemas.microsoft.com/office/drawing/2014/main" id="{10DBE690-313C-E797-539D-05A157B4229A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22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="" xmlns:a16="http://schemas.microsoft.com/office/drawing/2014/main" id="{5B561264-312C-B63D-68AC-D0F44A9CDEBD}"/>
              </a:ext>
            </a:extLst>
          </p:cNvPr>
          <p:cNvGrpSpPr/>
          <p:nvPr/>
        </p:nvGrpSpPr>
        <p:grpSpPr>
          <a:xfrm>
            <a:off x="2208980" y="-123"/>
            <a:ext cx="2897239" cy="1306408"/>
            <a:chOff x="-229420" y="-123"/>
            <a:chExt cx="2897239" cy="1306408"/>
          </a:xfrm>
        </p:grpSpPr>
        <p:sp>
          <p:nvSpPr>
            <p:cNvPr id="20" name="Rectangle 19">
              <a:extLst>
                <a:ext uri="{FF2B5EF4-FFF2-40B4-BE49-F238E27FC236}">
                  <a16:creationId xmlns="" xmlns:a16="http://schemas.microsoft.com/office/drawing/2014/main" id="{BF2B979C-EF91-FB1A-4007-0DC1E756D667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PRODUCE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="" xmlns:a16="http://schemas.microsoft.com/office/drawing/2014/main" id="{DE21F56D-EC4A-68B3-A4FB-086FAACD15D3}"/>
                </a:ext>
              </a:extLst>
            </p:cNvPr>
            <p:cNvSpPr txBox="1"/>
            <p:nvPr/>
          </p:nvSpPr>
          <p:spPr>
            <a:xfrm>
              <a:off x="4762" y="51864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After resolving this action, you may resolve a top-row action on a different column. Leave your action token where it is.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="" xmlns:a16="http://schemas.microsoft.com/office/drawing/2014/main" id="{0D9B34D3-9A9C-33BC-5CAB-D83578CF86EB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="" xmlns:a16="http://schemas.microsoft.com/office/drawing/2014/main" id="{AAD253B7-9AFD-DE5F-8775-233A185D0BA6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25" name="Straight Arrow Connector 24">
                <a:extLst>
                  <a:ext uri="{FF2B5EF4-FFF2-40B4-BE49-F238E27FC236}">
                    <a16:creationId xmlns="" xmlns:a16="http://schemas.microsoft.com/office/drawing/2014/main" id="{FB746DE0-F43E-45F9-5522-0EB54CDB94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>
                <a:extLst>
                  <a:ext uri="{FF2B5EF4-FFF2-40B4-BE49-F238E27FC236}">
                    <a16:creationId xmlns="" xmlns:a16="http://schemas.microsoft.com/office/drawing/2014/main" id="{E07E73C9-1932-C2FF-1780-5D9E870AB11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TextBox 23">
              <a:extLst>
                <a:ext uri="{FF2B5EF4-FFF2-40B4-BE49-F238E27FC236}">
                  <a16:creationId xmlns="" xmlns:a16="http://schemas.microsoft.com/office/drawing/2014/main" id="{3C0DC2CE-0CDF-A38C-5CFF-F346B5863790}"/>
                </a:ext>
              </a:extLst>
            </p:cNvPr>
            <p:cNvSpPr txBox="1"/>
            <p:nvPr/>
          </p:nvSpPr>
          <p:spPr>
            <a:xfrm>
              <a:off x="2210984" y="1106230"/>
              <a:ext cx="284052" cy="20005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700">
                  <a:latin typeface="Arial" panose="020B0604020202020204" pitchFamily="34" charset="0"/>
                  <a:cs typeface="Arial" panose="020B0604020202020204" pitchFamily="34" charset="0"/>
                </a:rPr>
                <a:t>23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0D69771A-D4B1-C1C7-947B-C6775C245D56}"/>
              </a:ext>
            </a:extLst>
          </p:cNvPr>
          <p:cNvGrpSpPr/>
          <p:nvPr/>
        </p:nvGrpSpPr>
        <p:grpSpPr>
          <a:xfrm>
            <a:off x="4647383" y="-123"/>
            <a:ext cx="2897239" cy="1314103"/>
            <a:chOff x="-229420" y="-123"/>
            <a:chExt cx="2897239" cy="1314103"/>
          </a:xfrm>
        </p:grpSpPr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F13F3F02-C8E8-2A28-0F2C-368608773E8F}"/>
                </a:ext>
              </a:extLst>
            </p:cNvPr>
            <p:cNvSpPr/>
            <p:nvPr/>
          </p:nvSpPr>
          <p:spPr>
            <a:xfrm>
              <a:off x="-229420" y="221141"/>
              <a:ext cx="2897239" cy="83099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TRADE</a:t>
              </a:r>
              <a:endParaRPr lang="en-US" sz="4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="" xmlns:a16="http://schemas.microsoft.com/office/drawing/2014/main" id="{89D57CC4-DAF6-5567-7FDC-489EF9F79C97}"/>
                </a:ext>
              </a:extLst>
            </p:cNvPr>
            <p:cNvSpPr txBox="1"/>
            <p:nvPr/>
          </p:nvSpPr>
          <p:spPr>
            <a:xfrm>
              <a:off x="4762" y="36475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You may gain $1 instead of paying $1.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="" xmlns:a16="http://schemas.microsoft.com/office/drawing/2014/main" id="{4CA313AF-A513-7CE0-5473-48BFA8E4967E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="" xmlns:a16="http://schemas.microsoft.com/office/drawing/2014/main" id="{3C4C05DA-DD52-25CC-09B0-C88474895027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33" name="Straight Arrow Connector 32">
                <a:extLst>
                  <a:ext uri="{FF2B5EF4-FFF2-40B4-BE49-F238E27FC236}">
                    <a16:creationId xmlns="" xmlns:a16="http://schemas.microsoft.com/office/drawing/2014/main" id="{A384DC8F-B047-C1B4-DF74-F2725D0EE44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>
                <a:extLst>
                  <a:ext uri="{FF2B5EF4-FFF2-40B4-BE49-F238E27FC236}">
                    <a16:creationId xmlns="" xmlns:a16="http://schemas.microsoft.com/office/drawing/2014/main" id="{915DBC2C-5C33-DC5D-22A8-BF2295D7746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C99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="" xmlns:a16="http://schemas.microsoft.com/office/drawing/2014/main" id="{4CC9B237-DFC5-60CE-BB37-CFE0D940C44A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24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="" xmlns:a16="http://schemas.microsoft.com/office/drawing/2014/main" id="{E54D31C7-CC8A-D426-F703-D083F78BB326}"/>
              </a:ext>
            </a:extLst>
          </p:cNvPr>
          <p:cNvGrpSpPr/>
          <p:nvPr/>
        </p:nvGrpSpPr>
        <p:grpSpPr>
          <a:xfrm>
            <a:off x="-229420" y="1272101"/>
            <a:ext cx="2897239" cy="1314103"/>
            <a:chOff x="-229420" y="-123"/>
            <a:chExt cx="2897239" cy="1314103"/>
          </a:xfrm>
        </p:grpSpPr>
        <p:sp>
          <p:nvSpPr>
            <p:cNvPr id="44" name="Rectangle 43">
              <a:extLst>
                <a:ext uri="{FF2B5EF4-FFF2-40B4-BE49-F238E27FC236}">
                  <a16:creationId xmlns="" xmlns:a16="http://schemas.microsoft.com/office/drawing/2014/main" id="{B313EC92-53B6-3879-22CA-94D2F7881D17}"/>
                </a:ext>
              </a:extLst>
            </p:cNvPr>
            <p:cNvSpPr/>
            <p:nvPr/>
          </p:nvSpPr>
          <p:spPr>
            <a:xfrm>
              <a:off x="-229420" y="313474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BOLSTER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="" xmlns:a16="http://schemas.microsoft.com/office/drawing/2014/main" id="{F2C01C21-6C4F-C478-80D4-4695F380E318}"/>
                </a:ext>
              </a:extLst>
            </p:cNvPr>
            <p:cNvSpPr txBox="1"/>
            <p:nvPr/>
          </p:nvSpPr>
          <p:spPr>
            <a:xfrm>
              <a:off x="4762" y="36475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400" b="1">
                  <a:latin typeface="Arial" panose="020B0604020202020204" pitchFamily="34" charset="0"/>
                  <a:cs typeface="Arial" panose="020B0604020202020204" pitchFamily="34" charset="0"/>
                </a:rPr>
                <a:t>You may gain $1 instead of paying $1.</a:t>
              </a:r>
              <a:endParaRPr 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="" xmlns:a16="http://schemas.microsoft.com/office/drawing/2014/main" id="{49D49A36-DDEA-602E-F639-24D1E5824EE8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="" xmlns:a16="http://schemas.microsoft.com/office/drawing/2014/main" id="{CD42850D-6FA9-52EF-3F43-E205348E7C68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49" name="Straight Arrow Connector 48">
                <a:extLst>
                  <a:ext uri="{FF2B5EF4-FFF2-40B4-BE49-F238E27FC236}">
                    <a16:creationId xmlns="" xmlns:a16="http://schemas.microsoft.com/office/drawing/2014/main" id="{BCC77583-6C66-CBEE-2AE0-13CC2C863EB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="" xmlns:a16="http://schemas.microsoft.com/office/drawing/2014/main" id="{DB7078EA-5C4A-8D2F-EE86-9D5CCEB7826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C99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="" xmlns:a16="http://schemas.microsoft.com/office/drawing/2014/main" id="{8113DC9F-2168-9B1B-E5A3-F862D8F415F3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25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="" xmlns:a16="http://schemas.microsoft.com/office/drawing/2014/main" id="{9B8FD8A0-A658-B624-D0FD-85E54F9EC503}"/>
              </a:ext>
            </a:extLst>
          </p:cNvPr>
          <p:cNvGrpSpPr/>
          <p:nvPr/>
        </p:nvGrpSpPr>
        <p:grpSpPr>
          <a:xfrm>
            <a:off x="2208980" y="1272101"/>
            <a:ext cx="2897239" cy="1314103"/>
            <a:chOff x="-229420" y="-123"/>
            <a:chExt cx="2897239" cy="1314103"/>
          </a:xfrm>
        </p:grpSpPr>
        <p:sp>
          <p:nvSpPr>
            <p:cNvPr id="52" name="Rectangle 51">
              <a:extLst>
                <a:ext uri="{FF2B5EF4-FFF2-40B4-BE49-F238E27FC236}">
                  <a16:creationId xmlns="" xmlns:a16="http://schemas.microsoft.com/office/drawing/2014/main" id="{19B57FAF-12C0-E0C9-602F-27038B803A54}"/>
                </a:ext>
              </a:extLst>
            </p:cNvPr>
            <p:cNvSpPr/>
            <p:nvPr/>
          </p:nvSpPr>
          <p:spPr>
            <a:xfrm>
              <a:off x="-229420" y="313474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PRODUCE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7E821EF0-9E83-60B2-8221-27BBFD3D714D}"/>
                </a:ext>
              </a:extLst>
            </p:cNvPr>
            <p:cNvSpPr txBox="1"/>
            <p:nvPr/>
          </p:nvSpPr>
          <p:spPr>
            <a:xfrm>
              <a:off x="4762" y="128808"/>
              <a:ext cx="2428875" cy="1015663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000" b="1">
                  <a:latin typeface="Arial" panose="020B0604020202020204" pitchFamily="34" charset="0"/>
                  <a:cs typeface="Arial" panose="020B0604020202020204" pitchFamily="34" charset="0"/>
                </a:rPr>
                <a:t>You do not have to pay any of the costs.</a:t>
              </a:r>
              <a:endParaRPr lang="en-US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="" xmlns:a16="http://schemas.microsoft.com/office/drawing/2014/main" id="{80D7CC5C-48FA-8A77-68AD-EFFA786B7855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="" xmlns:a16="http://schemas.microsoft.com/office/drawing/2014/main" id="{F7911D4A-6594-DD34-47BC-30380313B184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57" name="Straight Arrow Connector 56">
                <a:extLst>
                  <a:ext uri="{FF2B5EF4-FFF2-40B4-BE49-F238E27FC236}">
                    <a16:creationId xmlns="" xmlns:a16="http://schemas.microsoft.com/office/drawing/2014/main" id="{21BFFE43-A74A-C637-5D83-6716683DC3E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C99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>
                <a:extLst>
                  <a:ext uri="{FF2B5EF4-FFF2-40B4-BE49-F238E27FC236}">
                    <a16:creationId xmlns="" xmlns:a16="http://schemas.microsoft.com/office/drawing/2014/main" id="{55E3BC27-58AD-7A11-7E10-9E4BD3BB268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C99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TextBox 55">
              <a:extLst>
                <a:ext uri="{FF2B5EF4-FFF2-40B4-BE49-F238E27FC236}">
                  <a16:creationId xmlns="" xmlns:a16="http://schemas.microsoft.com/office/drawing/2014/main" id="{F8CFBF4B-046A-7671-6023-4D58C5D5F869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26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="" xmlns:a16="http://schemas.microsoft.com/office/drawing/2014/main" id="{00E9A1D2-38DD-F132-F2D2-98B4124535E5}"/>
              </a:ext>
            </a:extLst>
          </p:cNvPr>
          <p:cNvGrpSpPr/>
          <p:nvPr/>
        </p:nvGrpSpPr>
        <p:grpSpPr>
          <a:xfrm>
            <a:off x="4647383" y="1247144"/>
            <a:ext cx="2897239" cy="1339060"/>
            <a:chOff x="-229420" y="-25080"/>
            <a:chExt cx="2897239" cy="1339060"/>
          </a:xfrm>
        </p:grpSpPr>
        <p:sp>
          <p:nvSpPr>
            <p:cNvPr id="60" name="Rectangle 59">
              <a:extLst>
                <a:ext uri="{FF2B5EF4-FFF2-40B4-BE49-F238E27FC236}">
                  <a16:creationId xmlns="" xmlns:a16="http://schemas.microsoft.com/office/drawing/2014/main" id="{6BCCD995-394A-8619-2DC3-222088D8AB16}"/>
                </a:ext>
              </a:extLst>
            </p:cNvPr>
            <p:cNvSpPr/>
            <p:nvPr/>
          </p:nvSpPr>
          <p:spPr>
            <a:xfrm>
              <a:off x="-229420" y="221141"/>
              <a:ext cx="2897239" cy="83099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TRADE</a:t>
              </a:r>
              <a:endParaRPr lang="en-US" sz="4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="" xmlns:a16="http://schemas.microsoft.com/office/drawing/2014/main" id="{429E4117-B8F6-BE0B-4609-B6920DE60B8D}"/>
                </a:ext>
              </a:extLst>
            </p:cNvPr>
            <p:cNvSpPr txBox="1"/>
            <p:nvPr/>
          </p:nvSpPr>
          <p:spPr>
            <a:xfrm>
              <a:off x="4762" y="-25080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You may draw three combat cards to your hand and then discard two combat cards from your hand.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="" xmlns:a16="http://schemas.microsoft.com/office/drawing/2014/main" id="{8BF7DB74-D837-1116-A07D-EA6A6A549192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="" xmlns:a16="http://schemas.microsoft.com/office/drawing/2014/main" id="{6E987478-C22D-28E9-C4C5-5C0B4454B847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65" name="Straight Arrow Connector 64">
                <a:extLst>
                  <a:ext uri="{FF2B5EF4-FFF2-40B4-BE49-F238E27FC236}">
                    <a16:creationId xmlns="" xmlns:a16="http://schemas.microsoft.com/office/drawing/2014/main" id="{8253A84F-9E9C-C628-7816-F4B7483ABAF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Arrow Connector 65">
                <a:extLst>
                  <a:ext uri="{FF2B5EF4-FFF2-40B4-BE49-F238E27FC236}">
                    <a16:creationId xmlns="" xmlns:a16="http://schemas.microsoft.com/office/drawing/2014/main" id="{EEC5B843-C2DC-22BC-C66D-8A32B903C4C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" name="TextBox 63">
              <a:extLst>
                <a:ext uri="{FF2B5EF4-FFF2-40B4-BE49-F238E27FC236}">
                  <a16:creationId xmlns="" xmlns:a16="http://schemas.microsoft.com/office/drawing/2014/main" id="{F78ACFE1-A98C-3441-41BC-0A6DEBC40CF5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27</a:t>
              </a:r>
            </a:p>
          </p:txBody>
        </p:sp>
      </p:grpSp>
      <p:grpSp>
        <p:nvGrpSpPr>
          <p:cNvPr id="234" name="Group 233">
            <a:extLst>
              <a:ext uri="{FF2B5EF4-FFF2-40B4-BE49-F238E27FC236}">
                <a16:creationId xmlns="" xmlns:a16="http://schemas.microsoft.com/office/drawing/2014/main" id="{A72B6C67-EF59-2CB6-7309-F7E5B98793E8}"/>
              </a:ext>
            </a:extLst>
          </p:cNvPr>
          <p:cNvGrpSpPr/>
          <p:nvPr/>
        </p:nvGrpSpPr>
        <p:grpSpPr>
          <a:xfrm>
            <a:off x="-229420" y="2493067"/>
            <a:ext cx="2897239" cy="1384995"/>
            <a:chOff x="-229420" y="-55858"/>
            <a:chExt cx="2897239" cy="1384995"/>
          </a:xfrm>
        </p:grpSpPr>
        <p:sp>
          <p:nvSpPr>
            <p:cNvPr id="235" name="Rectangle 234">
              <a:extLst>
                <a:ext uri="{FF2B5EF4-FFF2-40B4-BE49-F238E27FC236}">
                  <a16:creationId xmlns="" xmlns:a16="http://schemas.microsoft.com/office/drawing/2014/main" id="{AD64C4AE-B737-9D39-4AF8-F1373FE496D1}"/>
                </a:ext>
              </a:extLst>
            </p:cNvPr>
            <p:cNvSpPr/>
            <p:nvPr/>
          </p:nvSpPr>
          <p:spPr>
            <a:xfrm>
              <a:off x="-229420" y="313474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BOLSTER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6" name="TextBox 235">
              <a:extLst>
                <a:ext uri="{FF2B5EF4-FFF2-40B4-BE49-F238E27FC236}">
                  <a16:creationId xmlns="" xmlns:a16="http://schemas.microsoft.com/office/drawing/2014/main" id="{FAE71A2F-BFFC-562A-9EBC-50B86AED85D3}"/>
                </a:ext>
              </a:extLst>
            </p:cNvPr>
            <p:cNvSpPr txBox="1"/>
            <p:nvPr/>
          </p:nvSpPr>
          <p:spPr>
            <a:xfrm>
              <a:off x="4762" y="-55858"/>
              <a:ext cx="2428875" cy="1384995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After resolving this action, you may draw three combat cards to your hand and then discard two combat cards from your hand.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7" name="Rectangle 236">
              <a:extLst>
                <a:ext uri="{FF2B5EF4-FFF2-40B4-BE49-F238E27FC236}">
                  <a16:creationId xmlns="" xmlns:a16="http://schemas.microsoft.com/office/drawing/2014/main" id="{EE415B6C-BA6C-DDF0-268E-D48B3D6D588F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="" xmlns:a16="http://schemas.microsoft.com/office/drawing/2014/main" id="{78C37CE4-4304-C9BE-BFFE-EFB437041E71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240" name="Straight Arrow Connector 239">
                <a:extLst>
                  <a:ext uri="{FF2B5EF4-FFF2-40B4-BE49-F238E27FC236}">
                    <a16:creationId xmlns="" xmlns:a16="http://schemas.microsoft.com/office/drawing/2014/main" id="{CA2239D3-D0F6-A430-D049-78C76FF21D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Arrow Connector 240">
                <a:extLst>
                  <a:ext uri="{FF2B5EF4-FFF2-40B4-BE49-F238E27FC236}">
                    <a16:creationId xmlns="" xmlns:a16="http://schemas.microsoft.com/office/drawing/2014/main" id="{05C3B23D-5EA8-4051-3892-9E643E07285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9" name="TextBox 238">
              <a:extLst>
                <a:ext uri="{FF2B5EF4-FFF2-40B4-BE49-F238E27FC236}">
                  <a16:creationId xmlns="" xmlns:a16="http://schemas.microsoft.com/office/drawing/2014/main" id="{79E7CB61-5E40-912A-E36D-0DEEA2A99A53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28</a:t>
              </a:r>
            </a:p>
          </p:txBody>
        </p:sp>
      </p:grpSp>
      <p:grpSp>
        <p:nvGrpSpPr>
          <p:cNvPr id="242" name="Group 241">
            <a:extLst>
              <a:ext uri="{FF2B5EF4-FFF2-40B4-BE49-F238E27FC236}">
                <a16:creationId xmlns="" xmlns:a16="http://schemas.microsoft.com/office/drawing/2014/main" id="{36E62E6B-5D9B-71D2-DB31-3E9882DBFCD1}"/>
              </a:ext>
            </a:extLst>
          </p:cNvPr>
          <p:cNvGrpSpPr/>
          <p:nvPr/>
        </p:nvGrpSpPr>
        <p:grpSpPr>
          <a:xfrm>
            <a:off x="2208980" y="2523846"/>
            <a:ext cx="2897239" cy="1339059"/>
            <a:chOff x="-229420" y="-25079"/>
            <a:chExt cx="2897239" cy="1339059"/>
          </a:xfrm>
        </p:grpSpPr>
        <p:sp>
          <p:nvSpPr>
            <p:cNvPr id="243" name="Rectangle 242">
              <a:extLst>
                <a:ext uri="{FF2B5EF4-FFF2-40B4-BE49-F238E27FC236}">
                  <a16:creationId xmlns="" xmlns:a16="http://schemas.microsoft.com/office/drawing/2014/main" id="{8C80B10C-8877-4411-20BD-C3FC3D5330FE}"/>
                </a:ext>
              </a:extLst>
            </p:cNvPr>
            <p:cNvSpPr/>
            <p:nvPr/>
          </p:nvSpPr>
          <p:spPr>
            <a:xfrm>
              <a:off x="-229420" y="313474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PRODUCE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4" name="TextBox 243">
              <a:extLst>
                <a:ext uri="{FF2B5EF4-FFF2-40B4-BE49-F238E27FC236}">
                  <a16:creationId xmlns="" xmlns:a16="http://schemas.microsoft.com/office/drawing/2014/main" id="{4AA53A7C-7A9E-797D-15D3-88EB93334432}"/>
                </a:ext>
              </a:extLst>
            </p:cNvPr>
            <p:cNvSpPr txBox="1"/>
            <p:nvPr/>
          </p:nvSpPr>
          <p:spPr>
            <a:xfrm>
              <a:off x="4762" y="-25079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You may draw three combat cards to your hand and then discard two combat cards from your hand.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="" xmlns:a16="http://schemas.microsoft.com/office/drawing/2014/main" id="{5DE44236-9007-427E-AA80-21E397F9CC29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46" name="Group 245">
              <a:extLst>
                <a:ext uri="{FF2B5EF4-FFF2-40B4-BE49-F238E27FC236}">
                  <a16:creationId xmlns="" xmlns:a16="http://schemas.microsoft.com/office/drawing/2014/main" id="{C80AAFAD-F14E-9FD6-907F-002B628AD583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248" name="Straight Arrow Connector 247">
                <a:extLst>
                  <a:ext uri="{FF2B5EF4-FFF2-40B4-BE49-F238E27FC236}">
                    <a16:creationId xmlns="" xmlns:a16="http://schemas.microsoft.com/office/drawing/2014/main" id="{107FE66F-B98D-E01A-8693-20A7B5F5458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Arrow Connector 248">
                <a:extLst>
                  <a:ext uri="{FF2B5EF4-FFF2-40B4-BE49-F238E27FC236}">
                    <a16:creationId xmlns="" xmlns:a16="http://schemas.microsoft.com/office/drawing/2014/main" id="{E8CCB18C-C5F4-6B28-0AA6-34D9E5B32D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7" name="TextBox 246">
              <a:extLst>
                <a:ext uri="{FF2B5EF4-FFF2-40B4-BE49-F238E27FC236}">
                  <a16:creationId xmlns="" xmlns:a16="http://schemas.microsoft.com/office/drawing/2014/main" id="{7691CE3D-F2DF-ABAE-608F-D176DF3330B7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29</a:t>
              </a:r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="" xmlns:a16="http://schemas.microsoft.com/office/drawing/2014/main" id="{6AE02EFE-18AE-0AF6-534B-B5E024B92291}"/>
              </a:ext>
            </a:extLst>
          </p:cNvPr>
          <p:cNvGrpSpPr/>
          <p:nvPr/>
        </p:nvGrpSpPr>
        <p:grpSpPr>
          <a:xfrm>
            <a:off x="4647383" y="2493067"/>
            <a:ext cx="2897239" cy="1384995"/>
            <a:chOff x="-229420" y="-55858"/>
            <a:chExt cx="2897239" cy="1384995"/>
          </a:xfrm>
        </p:grpSpPr>
        <p:sp>
          <p:nvSpPr>
            <p:cNvPr id="148" name="Rectangle 147">
              <a:extLst>
                <a:ext uri="{FF2B5EF4-FFF2-40B4-BE49-F238E27FC236}">
                  <a16:creationId xmlns="" xmlns:a16="http://schemas.microsoft.com/office/drawing/2014/main" id="{F5C7AAD0-5344-ECD9-0A1A-C3347C233C33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" name="TextBox 148">
              <a:extLst>
                <a:ext uri="{FF2B5EF4-FFF2-40B4-BE49-F238E27FC236}">
                  <a16:creationId xmlns="" xmlns:a16="http://schemas.microsoft.com/office/drawing/2014/main" id="{BDF9DE28-35A0-0B12-EE1B-729D56F17B36}"/>
                </a:ext>
              </a:extLst>
            </p:cNvPr>
            <p:cNvSpPr txBox="1"/>
            <p:nvPr/>
          </p:nvSpPr>
          <p:spPr>
            <a:xfrm>
              <a:off x="4762" y="-55858"/>
              <a:ext cx="2428875" cy="1384995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200" b="1">
                  <a:latin typeface="Arial" panose="020B0604020202020204" pitchFamily="34" charset="0"/>
                  <a:cs typeface="Arial" panose="020B0604020202020204" pitchFamily="34" charset="0"/>
                </a:rPr>
                <a:t>After resolving this action, you may draw two combat cards to your hand and then discard two combat cards from your hand. This happens after you get a combat card if you used power and lost the battle.</a:t>
              </a:r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="" xmlns:a16="http://schemas.microsoft.com/office/drawing/2014/main" id="{EB4366FD-D0F0-6F7D-E236-BC363808C6FF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51" name="Group 150">
              <a:extLst>
                <a:ext uri="{FF2B5EF4-FFF2-40B4-BE49-F238E27FC236}">
                  <a16:creationId xmlns="" xmlns:a16="http://schemas.microsoft.com/office/drawing/2014/main" id="{71943804-C5A8-5F05-4925-2B75F152C079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153" name="Straight Arrow Connector 152">
                <a:extLst>
                  <a:ext uri="{FF2B5EF4-FFF2-40B4-BE49-F238E27FC236}">
                    <a16:creationId xmlns="" xmlns:a16="http://schemas.microsoft.com/office/drawing/2014/main" id="{B846247D-42C5-43DF-9FC0-BDE380E7729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Arrow Connector 153">
                <a:extLst>
                  <a:ext uri="{FF2B5EF4-FFF2-40B4-BE49-F238E27FC236}">
                    <a16:creationId xmlns="" xmlns:a16="http://schemas.microsoft.com/office/drawing/2014/main" id="{DF909C9E-E554-41E4-A90D-C8955A9E06B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2" name="TextBox 151">
              <a:extLst>
                <a:ext uri="{FF2B5EF4-FFF2-40B4-BE49-F238E27FC236}">
                  <a16:creationId xmlns="" xmlns:a16="http://schemas.microsoft.com/office/drawing/2014/main" id="{15BEA539-708B-C5C0-ECA8-85CF1F95DD82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30</a:t>
              </a:r>
            </a:p>
          </p:txBody>
        </p:sp>
      </p:grpSp>
      <p:grpSp>
        <p:nvGrpSpPr>
          <p:cNvPr id="266" name="Group 265">
            <a:extLst>
              <a:ext uri="{FF2B5EF4-FFF2-40B4-BE49-F238E27FC236}">
                <a16:creationId xmlns="" xmlns:a16="http://schemas.microsoft.com/office/drawing/2014/main" id="{A83DE0D7-846E-C67F-939F-3211B388A841}"/>
              </a:ext>
            </a:extLst>
          </p:cNvPr>
          <p:cNvGrpSpPr/>
          <p:nvPr/>
        </p:nvGrpSpPr>
        <p:grpSpPr>
          <a:xfrm>
            <a:off x="-229420" y="3769908"/>
            <a:ext cx="2897239" cy="1384995"/>
            <a:chOff x="-229420" y="-55857"/>
            <a:chExt cx="2897239" cy="1384995"/>
          </a:xfrm>
        </p:grpSpPr>
        <p:sp>
          <p:nvSpPr>
            <p:cNvPr id="267" name="Rectangle 266">
              <a:extLst>
                <a:ext uri="{FF2B5EF4-FFF2-40B4-BE49-F238E27FC236}">
                  <a16:creationId xmlns="" xmlns:a16="http://schemas.microsoft.com/office/drawing/2014/main" id="{927EEBD3-2489-8B6E-458C-182E88025715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8" name="TextBox 267">
              <a:extLst>
                <a:ext uri="{FF2B5EF4-FFF2-40B4-BE49-F238E27FC236}">
                  <a16:creationId xmlns="" xmlns:a16="http://schemas.microsoft.com/office/drawing/2014/main" id="{B3543D4D-CCDE-7115-A9C5-4E858B694BA6}"/>
                </a:ext>
              </a:extLst>
            </p:cNvPr>
            <p:cNvSpPr txBox="1"/>
            <p:nvPr/>
          </p:nvSpPr>
          <p:spPr>
            <a:xfrm>
              <a:off x="4762" y="-55857"/>
              <a:ext cx="2428875" cy="1384995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200" b="1">
                  <a:latin typeface="Arial" panose="020B0604020202020204" pitchFamily="34" charset="0"/>
                  <a:cs typeface="Arial" panose="020B0604020202020204" pitchFamily="34" charset="0"/>
                </a:rPr>
                <a:t>On your turn, after every battle, you may draw two combat cards and then discard one of them. This happens after you get a combat card if you used power and lost the battle.</a:t>
              </a:r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9" name="Rectangle 268">
              <a:extLst>
                <a:ext uri="{FF2B5EF4-FFF2-40B4-BE49-F238E27FC236}">
                  <a16:creationId xmlns="" xmlns:a16="http://schemas.microsoft.com/office/drawing/2014/main" id="{9F4056A4-F536-84E2-E935-B648A99AE96D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70" name="Group 269">
              <a:extLst>
                <a:ext uri="{FF2B5EF4-FFF2-40B4-BE49-F238E27FC236}">
                  <a16:creationId xmlns="" xmlns:a16="http://schemas.microsoft.com/office/drawing/2014/main" id="{27C79FB2-9800-3E25-240E-F0F2FCF392B7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272" name="Straight Arrow Connector 271">
                <a:extLst>
                  <a:ext uri="{FF2B5EF4-FFF2-40B4-BE49-F238E27FC236}">
                    <a16:creationId xmlns="" xmlns:a16="http://schemas.microsoft.com/office/drawing/2014/main" id="{056A66A8-EBBC-49A0-F294-B50AD755854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Arrow Connector 272">
                <a:extLst>
                  <a:ext uri="{FF2B5EF4-FFF2-40B4-BE49-F238E27FC236}">
                    <a16:creationId xmlns="" xmlns:a16="http://schemas.microsoft.com/office/drawing/2014/main" id="{4045BFFD-4C8E-E182-6250-25A091317CC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1" name="TextBox 270">
              <a:extLst>
                <a:ext uri="{FF2B5EF4-FFF2-40B4-BE49-F238E27FC236}">
                  <a16:creationId xmlns="" xmlns:a16="http://schemas.microsoft.com/office/drawing/2014/main" id="{E021B341-F110-EE09-0BBF-0719CEDE3131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31</a:t>
              </a:r>
            </a:p>
          </p:txBody>
        </p:sp>
      </p:grpSp>
      <p:grpSp>
        <p:nvGrpSpPr>
          <p:cNvPr id="274" name="Group 273">
            <a:extLst>
              <a:ext uri="{FF2B5EF4-FFF2-40B4-BE49-F238E27FC236}">
                <a16:creationId xmlns="" xmlns:a16="http://schemas.microsoft.com/office/drawing/2014/main" id="{F6B0E856-7EB2-6B92-7232-4AC598088ADE}"/>
              </a:ext>
            </a:extLst>
          </p:cNvPr>
          <p:cNvGrpSpPr/>
          <p:nvPr/>
        </p:nvGrpSpPr>
        <p:grpSpPr>
          <a:xfrm>
            <a:off x="2208980" y="3800686"/>
            <a:ext cx="2897239" cy="1339059"/>
            <a:chOff x="-229420" y="-25079"/>
            <a:chExt cx="2897239" cy="1339059"/>
          </a:xfrm>
        </p:grpSpPr>
        <p:sp>
          <p:nvSpPr>
            <p:cNvPr id="275" name="Rectangle 274">
              <a:extLst>
                <a:ext uri="{FF2B5EF4-FFF2-40B4-BE49-F238E27FC236}">
                  <a16:creationId xmlns="" xmlns:a16="http://schemas.microsoft.com/office/drawing/2014/main" id="{9B72415A-AFB9-091E-5857-ED2E10F17A54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6" name="TextBox 275">
              <a:extLst>
                <a:ext uri="{FF2B5EF4-FFF2-40B4-BE49-F238E27FC236}">
                  <a16:creationId xmlns="" xmlns:a16="http://schemas.microsoft.com/office/drawing/2014/main" id="{D4048AB4-9BC7-C8D2-3BC0-EB97FE337A5C}"/>
                </a:ext>
              </a:extLst>
            </p:cNvPr>
            <p:cNvSpPr txBox="1"/>
            <p:nvPr/>
          </p:nvSpPr>
          <p:spPr>
            <a:xfrm>
              <a:off x="4762" y="-25079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On your turn, after every battle, you may keep one of the combat cards that you used.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7" name="Rectangle 276">
              <a:extLst>
                <a:ext uri="{FF2B5EF4-FFF2-40B4-BE49-F238E27FC236}">
                  <a16:creationId xmlns="" xmlns:a16="http://schemas.microsoft.com/office/drawing/2014/main" id="{D360C54C-7399-87F4-4B51-C5F44AD84B53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78" name="Group 277">
              <a:extLst>
                <a:ext uri="{FF2B5EF4-FFF2-40B4-BE49-F238E27FC236}">
                  <a16:creationId xmlns="" xmlns:a16="http://schemas.microsoft.com/office/drawing/2014/main" id="{55532B7D-6F6F-4AA5-99EF-45B3122D524B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280" name="Straight Arrow Connector 279">
                <a:extLst>
                  <a:ext uri="{FF2B5EF4-FFF2-40B4-BE49-F238E27FC236}">
                    <a16:creationId xmlns="" xmlns:a16="http://schemas.microsoft.com/office/drawing/2014/main" id="{C438ECBD-5776-3618-9892-6F610F743A2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Arrow Connector 280">
                <a:extLst>
                  <a:ext uri="{FF2B5EF4-FFF2-40B4-BE49-F238E27FC236}">
                    <a16:creationId xmlns="" xmlns:a16="http://schemas.microsoft.com/office/drawing/2014/main" id="{EF0C504C-8647-0762-C9E1-1B936CFF20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9" name="TextBox 278">
              <a:extLst>
                <a:ext uri="{FF2B5EF4-FFF2-40B4-BE49-F238E27FC236}">
                  <a16:creationId xmlns="" xmlns:a16="http://schemas.microsoft.com/office/drawing/2014/main" id="{83BDAE63-C5D1-D8AD-6785-3B12CA354BDD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32</a:t>
              </a:r>
            </a:p>
          </p:txBody>
        </p:sp>
      </p:grpSp>
      <p:grpSp>
        <p:nvGrpSpPr>
          <p:cNvPr id="282" name="Group 281">
            <a:extLst>
              <a:ext uri="{FF2B5EF4-FFF2-40B4-BE49-F238E27FC236}">
                <a16:creationId xmlns="" xmlns:a16="http://schemas.microsoft.com/office/drawing/2014/main" id="{88CCED4F-04A1-FFB0-8C1D-AA2685C5477D}"/>
              </a:ext>
            </a:extLst>
          </p:cNvPr>
          <p:cNvGrpSpPr/>
          <p:nvPr/>
        </p:nvGrpSpPr>
        <p:grpSpPr>
          <a:xfrm>
            <a:off x="4647383" y="3825642"/>
            <a:ext cx="2897239" cy="1314103"/>
            <a:chOff x="-229420" y="-123"/>
            <a:chExt cx="2897239" cy="1314103"/>
          </a:xfrm>
        </p:grpSpPr>
        <p:sp>
          <p:nvSpPr>
            <p:cNvPr id="283" name="Rectangle 282">
              <a:extLst>
                <a:ext uri="{FF2B5EF4-FFF2-40B4-BE49-F238E27FC236}">
                  <a16:creationId xmlns="" xmlns:a16="http://schemas.microsoft.com/office/drawing/2014/main" id="{03379B6E-8191-48D8-0251-DB0B0D1CE51F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4" name="TextBox 283">
              <a:extLst>
                <a:ext uri="{FF2B5EF4-FFF2-40B4-BE49-F238E27FC236}">
                  <a16:creationId xmlns="" xmlns:a16="http://schemas.microsoft.com/office/drawing/2014/main" id="{9A1BB210-D1D6-820E-AFD4-F6C9759B78B1}"/>
                </a:ext>
              </a:extLst>
            </p:cNvPr>
            <p:cNvSpPr txBox="1"/>
            <p:nvPr/>
          </p:nvSpPr>
          <p:spPr>
            <a:xfrm>
              <a:off x="4762" y="51864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On your turn, whenever you lose a battle, you may draw three combat cards (instead one one), even if you didn’t use any power.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5" name="Rectangle 284">
              <a:extLst>
                <a:ext uri="{FF2B5EF4-FFF2-40B4-BE49-F238E27FC236}">
                  <a16:creationId xmlns="" xmlns:a16="http://schemas.microsoft.com/office/drawing/2014/main" id="{60F0813D-96D5-ACF7-A213-562792080E6F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86" name="Group 285">
              <a:extLst>
                <a:ext uri="{FF2B5EF4-FFF2-40B4-BE49-F238E27FC236}">
                  <a16:creationId xmlns="" xmlns:a16="http://schemas.microsoft.com/office/drawing/2014/main" id="{A388DDEB-43CE-A275-C476-EE33F80C037A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288" name="Straight Arrow Connector 287">
                <a:extLst>
                  <a:ext uri="{FF2B5EF4-FFF2-40B4-BE49-F238E27FC236}">
                    <a16:creationId xmlns="" xmlns:a16="http://schemas.microsoft.com/office/drawing/2014/main" id="{E6107494-4C4B-039B-B241-077DA6393C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Straight Arrow Connector 288">
                <a:extLst>
                  <a:ext uri="{FF2B5EF4-FFF2-40B4-BE49-F238E27FC236}">
                    <a16:creationId xmlns="" xmlns:a16="http://schemas.microsoft.com/office/drawing/2014/main" id="{761D3AE0-ED5C-32E6-EFDA-02EB6A42575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7" name="TextBox 286">
              <a:extLst>
                <a:ext uri="{FF2B5EF4-FFF2-40B4-BE49-F238E27FC236}">
                  <a16:creationId xmlns="" xmlns:a16="http://schemas.microsoft.com/office/drawing/2014/main" id="{37DD095B-441E-3230-A8BE-FE6E38D0A640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33</a:t>
              </a:r>
            </a:p>
          </p:txBody>
        </p:sp>
      </p:grpSp>
      <p:grpSp>
        <p:nvGrpSpPr>
          <p:cNvPr id="290" name="Group 289">
            <a:extLst>
              <a:ext uri="{FF2B5EF4-FFF2-40B4-BE49-F238E27FC236}">
                <a16:creationId xmlns="" xmlns:a16="http://schemas.microsoft.com/office/drawing/2014/main" id="{A1BDDEC1-1E63-9C62-B442-F84A4869C7F8}"/>
              </a:ext>
            </a:extLst>
          </p:cNvPr>
          <p:cNvGrpSpPr/>
          <p:nvPr/>
        </p:nvGrpSpPr>
        <p:grpSpPr>
          <a:xfrm>
            <a:off x="2208980" y="5075403"/>
            <a:ext cx="2897239" cy="1339060"/>
            <a:chOff x="-229420" y="-25080"/>
            <a:chExt cx="2897239" cy="1339060"/>
          </a:xfrm>
        </p:grpSpPr>
        <p:sp>
          <p:nvSpPr>
            <p:cNvPr id="291" name="Rectangle 290">
              <a:extLst>
                <a:ext uri="{FF2B5EF4-FFF2-40B4-BE49-F238E27FC236}">
                  <a16:creationId xmlns="" xmlns:a16="http://schemas.microsoft.com/office/drawing/2014/main" id="{805670CB-38FA-A07C-EE63-4C19DC7B853D}"/>
                </a:ext>
              </a:extLst>
            </p:cNvPr>
            <p:cNvSpPr/>
            <p:nvPr/>
          </p:nvSpPr>
          <p:spPr>
            <a:xfrm>
              <a:off x="-229420" y="221141"/>
              <a:ext cx="2897239" cy="83099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TRADE</a:t>
              </a:r>
              <a:endParaRPr lang="en-US" sz="4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2" name="TextBox 291">
              <a:extLst>
                <a:ext uri="{FF2B5EF4-FFF2-40B4-BE49-F238E27FC236}">
                  <a16:creationId xmlns="" xmlns:a16="http://schemas.microsoft.com/office/drawing/2014/main" id="{02EC610D-7FB5-9579-BE0D-A54BEDE6D19E}"/>
                </a:ext>
              </a:extLst>
            </p:cNvPr>
            <p:cNvSpPr txBox="1"/>
            <p:nvPr/>
          </p:nvSpPr>
          <p:spPr>
            <a:xfrm>
              <a:off x="4762" y="-25080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Before you pay for this action, you may gain as many dollars as the tier of your popularity level, 1, 2, or 3.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3" name="Rectangle 292">
              <a:extLst>
                <a:ext uri="{FF2B5EF4-FFF2-40B4-BE49-F238E27FC236}">
                  <a16:creationId xmlns="" xmlns:a16="http://schemas.microsoft.com/office/drawing/2014/main" id="{69A5324C-E2A6-B40D-700E-8119071F6B38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94" name="Group 293">
              <a:extLst>
                <a:ext uri="{FF2B5EF4-FFF2-40B4-BE49-F238E27FC236}">
                  <a16:creationId xmlns="" xmlns:a16="http://schemas.microsoft.com/office/drawing/2014/main" id="{0B5611DA-3225-0E61-FB42-F4A50A886CDB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296" name="Straight Arrow Connector 295">
                <a:extLst>
                  <a:ext uri="{FF2B5EF4-FFF2-40B4-BE49-F238E27FC236}">
                    <a16:creationId xmlns="" xmlns:a16="http://schemas.microsoft.com/office/drawing/2014/main" id="{8547B978-313E-97D6-B2B4-38D314AEBB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" name="Straight Arrow Connector 296">
                <a:extLst>
                  <a:ext uri="{FF2B5EF4-FFF2-40B4-BE49-F238E27FC236}">
                    <a16:creationId xmlns="" xmlns:a16="http://schemas.microsoft.com/office/drawing/2014/main" id="{6D1CF501-0C40-84CA-CB81-827503E615A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5" name="TextBox 294">
              <a:extLst>
                <a:ext uri="{FF2B5EF4-FFF2-40B4-BE49-F238E27FC236}">
                  <a16:creationId xmlns="" xmlns:a16="http://schemas.microsoft.com/office/drawing/2014/main" id="{302F7AC3-A45D-C983-469B-F2E107F03CF2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35</a:t>
              </a:r>
            </a:p>
          </p:txBody>
        </p:sp>
      </p:grpSp>
      <p:grpSp>
        <p:nvGrpSpPr>
          <p:cNvPr id="298" name="Group 297">
            <a:extLst>
              <a:ext uri="{FF2B5EF4-FFF2-40B4-BE49-F238E27FC236}">
                <a16:creationId xmlns="" xmlns:a16="http://schemas.microsoft.com/office/drawing/2014/main" id="{FE494B10-55F7-851A-C6C1-3110D8C2F786}"/>
              </a:ext>
            </a:extLst>
          </p:cNvPr>
          <p:cNvGrpSpPr/>
          <p:nvPr/>
        </p:nvGrpSpPr>
        <p:grpSpPr>
          <a:xfrm>
            <a:off x="4647383" y="5100360"/>
            <a:ext cx="2897239" cy="1314103"/>
            <a:chOff x="-229420" y="-123"/>
            <a:chExt cx="2897239" cy="1314103"/>
          </a:xfrm>
        </p:grpSpPr>
        <p:sp>
          <p:nvSpPr>
            <p:cNvPr id="299" name="Rectangle 298">
              <a:extLst>
                <a:ext uri="{FF2B5EF4-FFF2-40B4-BE49-F238E27FC236}">
                  <a16:creationId xmlns="" xmlns:a16="http://schemas.microsoft.com/office/drawing/2014/main" id="{048DAE3B-EA6B-688D-9B47-9A2CDB09111C}"/>
                </a:ext>
              </a:extLst>
            </p:cNvPr>
            <p:cNvSpPr/>
            <p:nvPr/>
          </p:nvSpPr>
          <p:spPr>
            <a:xfrm>
              <a:off x="-229420" y="313474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BOLSTER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0" name="TextBox 299">
              <a:extLst>
                <a:ext uri="{FF2B5EF4-FFF2-40B4-BE49-F238E27FC236}">
                  <a16:creationId xmlns="" xmlns:a16="http://schemas.microsoft.com/office/drawing/2014/main" id="{617B1B63-75CE-8278-87BB-CAA62DF69623}"/>
                </a:ext>
              </a:extLst>
            </p:cNvPr>
            <p:cNvSpPr txBox="1"/>
            <p:nvPr/>
          </p:nvSpPr>
          <p:spPr>
            <a:xfrm>
              <a:off x="4762" y="51865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Before you pay for this action, you may draw as many combat cards as the tier of your popularity level, 1, 2, or 3.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1" name="Rectangle 300">
              <a:extLst>
                <a:ext uri="{FF2B5EF4-FFF2-40B4-BE49-F238E27FC236}">
                  <a16:creationId xmlns="" xmlns:a16="http://schemas.microsoft.com/office/drawing/2014/main" id="{A1B8BF1C-304B-9599-4A70-B8A1D92A6EA4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02" name="Group 301">
              <a:extLst>
                <a:ext uri="{FF2B5EF4-FFF2-40B4-BE49-F238E27FC236}">
                  <a16:creationId xmlns="" xmlns:a16="http://schemas.microsoft.com/office/drawing/2014/main" id="{2EE470CE-2E2E-92D0-EB22-CD4976082010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304" name="Straight Arrow Connector 303">
                <a:extLst>
                  <a:ext uri="{FF2B5EF4-FFF2-40B4-BE49-F238E27FC236}">
                    <a16:creationId xmlns="" xmlns:a16="http://schemas.microsoft.com/office/drawing/2014/main" id="{459A1BE0-13DD-BE5E-B17F-8CF06B3B95F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5" name="Straight Arrow Connector 304">
                <a:extLst>
                  <a:ext uri="{FF2B5EF4-FFF2-40B4-BE49-F238E27FC236}">
                    <a16:creationId xmlns="" xmlns:a16="http://schemas.microsoft.com/office/drawing/2014/main" id="{55D8F0D9-E09D-CFA8-3749-645C0C47D15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3" name="TextBox 302">
              <a:extLst>
                <a:ext uri="{FF2B5EF4-FFF2-40B4-BE49-F238E27FC236}">
                  <a16:creationId xmlns="" xmlns:a16="http://schemas.microsoft.com/office/drawing/2014/main" id="{37E91889-AABB-4494-F2B2-4F1EDAAC0289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36</a:t>
              </a:r>
            </a:p>
          </p:txBody>
        </p:sp>
      </p:grpSp>
      <p:grpSp>
        <p:nvGrpSpPr>
          <p:cNvPr id="163" name="Group 162">
            <a:extLst>
              <a:ext uri="{FF2B5EF4-FFF2-40B4-BE49-F238E27FC236}">
                <a16:creationId xmlns="" xmlns:a16="http://schemas.microsoft.com/office/drawing/2014/main" id="{34292429-358C-DBCC-EE21-AB90FFC1EC9F}"/>
              </a:ext>
            </a:extLst>
          </p:cNvPr>
          <p:cNvGrpSpPr/>
          <p:nvPr/>
        </p:nvGrpSpPr>
        <p:grpSpPr>
          <a:xfrm>
            <a:off x="-229420" y="6345851"/>
            <a:ext cx="2897239" cy="1339060"/>
            <a:chOff x="-229420" y="-25080"/>
            <a:chExt cx="2897239" cy="1339060"/>
          </a:xfrm>
        </p:grpSpPr>
        <p:sp>
          <p:nvSpPr>
            <p:cNvPr id="164" name="Rectangle 163">
              <a:extLst>
                <a:ext uri="{FF2B5EF4-FFF2-40B4-BE49-F238E27FC236}">
                  <a16:creationId xmlns="" xmlns:a16="http://schemas.microsoft.com/office/drawing/2014/main" id="{F7C4E68B-A713-09D3-341C-56879AE127C2}"/>
                </a:ext>
              </a:extLst>
            </p:cNvPr>
            <p:cNvSpPr/>
            <p:nvPr/>
          </p:nvSpPr>
          <p:spPr>
            <a:xfrm>
              <a:off x="-229420" y="313474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PRODUCE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" name="TextBox 164">
              <a:extLst>
                <a:ext uri="{FF2B5EF4-FFF2-40B4-BE49-F238E27FC236}">
                  <a16:creationId xmlns="" xmlns:a16="http://schemas.microsoft.com/office/drawing/2014/main" id="{C245200E-EA92-A717-3ABB-B7569F7A5A6B}"/>
                </a:ext>
              </a:extLst>
            </p:cNvPr>
            <p:cNvSpPr txBox="1"/>
            <p:nvPr/>
          </p:nvSpPr>
          <p:spPr>
            <a:xfrm>
              <a:off x="4762" y="-25080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Before you pay for this action, you may gain as many dollars as the tier of your popularity level, 1, 2, or 3.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="" xmlns:a16="http://schemas.microsoft.com/office/drawing/2014/main" id="{9C7A9BA8-4AA1-F163-08A0-0E0112450113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67" name="Group 166">
              <a:extLst>
                <a:ext uri="{FF2B5EF4-FFF2-40B4-BE49-F238E27FC236}">
                  <a16:creationId xmlns="" xmlns:a16="http://schemas.microsoft.com/office/drawing/2014/main" id="{E530F245-CE37-6BCC-A0D9-31508F18D00B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169" name="Straight Arrow Connector 168">
                <a:extLst>
                  <a:ext uri="{FF2B5EF4-FFF2-40B4-BE49-F238E27FC236}">
                    <a16:creationId xmlns="" xmlns:a16="http://schemas.microsoft.com/office/drawing/2014/main" id="{009A940B-2923-A6FD-26E8-FD0B2D8439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Arrow Connector 169">
                <a:extLst>
                  <a:ext uri="{FF2B5EF4-FFF2-40B4-BE49-F238E27FC236}">
                    <a16:creationId xmlns="" xmlns:a16="http://schemas.microsoft.com/office/drawing/2014/main" id="{1EEDF18D-008F-FAF2-BF42-B8CB59235C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8" name="TextBox 167">
              <a:extLst>
                <a:ext uri="{FF2B5EF4-FFF2-40B4-BE49-F238E27FC236}">
                  <a16:creationId xmlns="" xmlns:a16="http://schemas.microsoft.com/office/drawing/2014/main" id="{39BFE21E-4DE1-4A14-7B4C-8A71B8DA70D7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37</a:t>
              </a:r>
            </a:p>
          </p:txBody>
        </p:sp>
      </p:grpSp>
      <p:grpSp>
        <p:nvGrpSpPr>
          <p:cNvPr id="306" name="Group 305">
            <a:extLst>
              <a:ext uri="{FF2B5EF4-FFF2-40B4-BE49-F238E27FC236}">
                <a16:creationId xmlns="" xmlns:a16="http://schemas.microsoft.com/office/drawing/2014/main" id="{875B4CB0-C2C9-8018-7B8B-2E8BAB17F18F}"/>
              </a:ext>
            </a:extLst>
          </p:cNvPr>
          <p:cNvGrpSpPr/>
          <p:nvPr/>
        </p:nvGrpSpPr>
        <p:grpSpPr>
          <a:xfrm>
            <a:off x="2208980" y="6370808"/>
            <a:ext cx="2897239" cy="1314103"/>
            <a:chOff x="-229420" y="-123"/>
            <a:chExt cx="2897239" cy="1314103"/>
          </a:xfrm>
        </p:grpSpPr>
        <p:sp>
          <p:nvSpPr>
            <p:cNvPr id="307" name="Rectangle 306">
              <a:extLst>
                <a:ext uri="{FF2B5EF4-FFF2-40B4-BE49-F238E27FC236}">
                  <a16:creationId xmlns="" xmlns:a16="http://schemas.microsoft.com/office/drawing/2014/main" id="{011B8B83-8D43-0AC8-E401-65053B48D0DA}"/>
                </a:ext>
              </a:extLst>
            </p:cNvPr>
            <p:cNvSpPr/>
            <p:nvPr/>
          </p:nvSpPr>
          <p:spPr>
            <a:xfrm>
              <a:off x="-229420" y="221141"/>
              <a:ext cx="2897239" cy="83099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TRADE</a:t>
              </a:r>
              <a:endParaRPr lang="en-US" sz="4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8" name="TextBox 307">
              <a:extLst>
                <a:ext uri="{FF2B5EF4-FFF2-40B4-BE49-F238E27FC236}">
                  <a16:creationId xmlns="" xmlns:a16="http://schemas.microsoft.com/office/drawing/2014/main" id="{E1EE2E14-9306-7F51-A998-8AC5E9628559}"/>
                </a:ext>
              </a:extLst>
            </p:cNvPr>
            <p:cNvSpPr txBox="1"/>
            <p:nvPr/>
          </p:nvSpPr>
          <p:spPr>
            <a:xfrm>
              <a:off x="4762" y="51863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After completing this action, you may resolve any bottom-row action. Leave your action token where it is.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9" name="Rectangle 308">
              <a:extLst>
                <a:ext uri="{FF2B5EF4-FFF2-40B4-BE49-F238E27FC236}">
                  <a16:creationId xmlns="" xmlns:a16="http://schemas.microsoft.com/office/drawing/2014/main" id="{43CEBB88-1AA8-59DC-29B4-FB0A8A91DFA1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10" name="Group 309">
              <a:extLst>
                <a:ext uri="{FF2B5EF4-FFF2-40B4-BE49-F238E27FC236}">
                  <a16:creationId xmlns="" xmlns:a16="http://schemas.microsoft.com/office/drawing/2014/main" id="{4345135D-937C-D589-0872-E472C3E8A0CA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312" name="Straight Arrow Connector 311">
                <a:extLst>
                  <a:ext uri="{FF2B5EF4-FFF2-40B4-BE49-F238E27FC236}">
                    <a16:creationId xmlns="" xmlns:a16="http://schemas.microsoft.com/office/drawing/2014/main" id="{6C87E9C2-4A17-37F8-E733-03EFF4C05E0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3" name="Straight Arrow Connector 312">
                <a:extLst>
                  <a:ext uri="{FF2B5EF4-FFF2-40B4-BE49-F238E27FC236}">
                    <a16:creationId xmlns="" xmlns:a16="http://schemas.microsoft.com/office/drawing/2014/main" id="{137C55C4-EB4A-3AB0-EBA1-323817271EE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1" name="TextBox 310">
              <a:extLst>
                <a:ext uri="{FF2B5EF4-FFF2-40B4-BE49-F238E27FC236}">
                  <a16:creationId xmlns="" xmlns:a16="http://schemas.microsoft.com/office/drawing/2014/main" id="{00AEFDAB-74C2-37EC-F692-2DECED68A2DA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38</a:t>
              </a:r>
            </a:p>
          </p:txBody>
        </p:sp>
      </p:grpSp>
      <p:grpSp>
        <p:nvGrpSpPr>
          <p:cNvPr id="314" name="Group 313">
            <a:extLst>
              <a:ext uri="{FF2B5EF4-FFF2-40B4-BE49-F238E27FC236}">
                <a16:creationId xmlns="" xmlns:a16="http://schemas.microsoft.com/office/drawing/2014/main" id="{FEDC5229-3A17-8231-EEA9-49417FFB2B22}"/>
              </a:ext>
            </a:extLst>
          </p:cNvPr>
          <p:cNvGrpSpPr/>
          <p:nvPr/>
        </p:nvGrpSpPr>
        <p:grpSpPr>
          <a:xfrm>
            <a:off x="4647383" y="6370808"/>
            <a:ext cx="2897239" cy="1314103"/>
            <a:chOff x="-229420" y="-123"/>
            <a:chExt cx="2897239" cy="1314103"/>
          </a:xfrm>
        </p:grpSpPr>
        <p:sp>
          <p:nvSpPr>
            <p:cNvPr id="315" name="Rectangle 314">
              <a:extLst>
                <a:ext uri="{FF2B5EF4-FFF2-40B4-BE49-F238E27FC236}">
                  <a16:creationId xmlns="" xmlns:a16="http://schemas.microsoft.com/office/drawing/2014/main" id="{3665916D-6DC8-EF80-955F-F5F6BC6B0D3D}"/>
                </a:ext>
              </a:extLst>
            </p:cNvPr>
            <p:cNvSpPr/>
            <p:nvPr/>
          </p:nvSpPr>
          <p:spPr>
            <a:xfrm>
              <a:off x="-229420" y="313474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BOLSTER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6" name="TextBox 315">
              <a:extLst>
                <a:ext uri="{FF2B5EF4-FFF2-40B4-BE49-F238E27FC236}">
                  <a16:creationId xmlns="" xmlns:a16="http://schemas.microsoft.com/office/drawing/2014/main" id="{7036B521-AC89-DC10-286E-AE0180692E67}"/>
                </a:ext>
              </a:extLst>
            </p:cNvPr>
            <p:cNvSpPr txBox="1"/>
            <p:nvPr/>
          </p:nvSpPr>
          <p:spPr>
            <a:xfrm>
              <a:off x="4762" y="51864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After completing this action, you may resolve any bottom-row action. Leave your action token where it is.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7" name="Rectangle 316">
              <a:extLst>
                <a:ext uri="{FF2B5EF4-FFF2-40B4-BE49-F238E27FC236}">
                  <a16:creationId xmlns="" xmlns:a16="http://schemas.microsoft.com/office/drawing/2014/main" id="{933FFD3D-9938-282F-8125-F221D0D6A77E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18" name="Group 317">
              <a:extLst>
                <a:ext uri="{FF2B5EF4-FFF2-40B4-BE49-F238E27FC236}">
                  <a16:creationId xmlns="" xmlns:a16="http://schemas.microsoft.com/office/drawing/2014/main" id="{C9E51CD8-B0DE-A50F-EA65-F1FEC53A149A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320" name="Straight Arrow Connector 319">
                <a:extLst>
                  <a:ext uri="{FF2B5EF4-FFF2-40B4-BE49-F238E27FC236}">
                    <a16:creationId xmlns="" xmlns:a16="http://schemas.microsoft.com/office/drawing/2014/main" id="{F1DCA30F-3B68-1D5C-EF75-35E639D68B2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Straight Arrow Connector 320">
                <a:extLst>
                  <a:ext uri="{FF2B5EF4-FFF2-40B4-BE49-F238E27FC236}">
                    <a16:creationId xmlns="" xmlns:a16="http://schemas.microsoft.com/office/drawing/2014/main" id="{97EC408F-7D14-C9E6-7D3D-B5349CF368C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9" name="TextBox 318">
              <a:extLst>
                <a:ext uri="{FF2B5EF4-FFF2-40B4-BE49-F238E27FC236}">
                  <a16:creationId xmlns="" xmlns:a16="http://schemas.microsoft.com/office/drawing/2014/main" id="{2199E9EB-08D8-611E-701B-8F9D2CEDB560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39</a:t>
              </a:r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="" xmlns:a16="http://schemas.microsoft.com/office/drawing/2014/main" id="{AA7E930F-4FD3-AB9A-85E1-81A1AF81EA4A}"/>
              </a:ext>
            </a:extLst>
          </p:cNvPr>
          <p:cNvGrpSpPr/>
          <p:nvPr/>
        </p:nvGrpSpPr>
        <p:grpSpPr>
          <a:xfrm>
            <a:off x="-229420" y="7645497"/>
            <a:ext cx="2897239" cy="1314103"/>
            <a:chOff x="-229420" y="-123"/>
            <a:chExt cx="2897239" cy="1314103"/>
          </a:xfrm>
        </p:grpSpPr>
        <p:sp>
          <p:nvSpPr>
            <p:cNvPr id="172" name="Rectangle 171">
              <a:extLst>
                <a:ext uri="{FF2B5EF4-FFF2-40B4-BE49-F238E27FC236}">
                  <a16:creationId xmlns="" xmlns:a16="http://schemas.microsoft.com/office/drawing/2014/main" id="{21656798-52CD-6126-2B6F-389C5DE6BF37}"/>
                </a:ext>
              </a:extLst>
            </p:cNvPr>
            <p:cNvSpPr/>
            <p:nvPr/>
          </p:nvSpPr>
          <p:spPr>
            <a:xfrm>
              <a:off x="-229420" y="313474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PRODUCE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3" name="TextBox 172">
              <a:extLst>
                <a:ext uri="{FF2B5EF4-FFF2-40B4-BE49-F238E27FC236}">
                  <a16:creationId xmlns="" xmlns:a16="http://schemas.microsoft.com/office/drawing/2014/main" id="{0B7CCFC9-AA00-FCDD-7541-BC9EDE8B1FFC}"/>
                </a:ext>
              </a:extLst>
            </p:cNvPr>
            <p:cNvSpPr txBox="1"/>
            <p:nvPr/>
          </p:nvSpPr>
          <p:spPr>
            <a:xfrm>
              <a:off x="4762" y="51864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After completing this action, you may resolve any bottom-row action. Leave your action token where it is.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="" xmlns:a16="http://schemas.microsoft.com/office/drawing/2014/main" id="{EF351D85-3B4E-757A-6CC9-272618B7DD01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75" name="Group 174">
              <a:extLst>
                <a:ext uri="{FF2B5EF4-FFF2-40B4-BE49-F238E27FC236}">
                  <a16:creationId xmlns="" xmlns:a16="http://schemas.microsoft.com/office/drawing/2014/main" id="{667B8E37-0781-7CEA-50D5-B53E8DBAB348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177" name="Straight Arrow Connector 176">
                <a:extLst>
                  <a:ext uri="{FF2B5EF4-FFF2-40B4-BE49-F238E27FC236}">
                    <a16:creationId xmlns="" xmlns:a16="http://schemas.microsoft.com/office/drawing/2014/main" id="{8AE3FFEA-4DB7-6273-55FB-03ACA74EB7F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Arrow Connector 177">
                <a:extLst>
                  <a:ext uri="{FF2B5EF4-FFF2-40B4-BE49-F238E27FC236}">
                    <a16:creationId xmlns="" xmlns:a16="http://schemas.microsoft.com/office/drawing/2014/main" id="{543DF848-96BE-472C-17CF-F9F7286946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6" name="TextBox 175">
              <a:extLst>
                <a:ext uri="{FF2B5EF4-FFF2-40B4-BE49-F238E27FC236}">
                  <a16:creationId xmlns="" xmlns:a16="http://schemas.microsoft.com/office/drawing/2014/main" id="{A18784C6-482F-9976-665D-E2508ABC7E9B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40</a:t>
              </a:r>
            </a:p>
          </p:txBody>
        </p:sp>
      </p:grpSp>
      <p:grpSp>
        <p:nvGrpSpPr>
          <p:cNvPr id="179" name="Group 178">
            <a:extLst>
              <a:ext uri="{FF2B5EF4-FFF2-40B4-BE49-F238E27FC236}">
                <a16:creationId xmlns="" xmlns:a16="http://schemas.microsoft.com/office/drawing/2014/main" id="{1F122894-9401-590F-C0FA-4E5C70A36494}"/>
              </a:ext>
            </a:extLst>
          </p:cNvPr>
          <p:cNvGrpSpPr/>
          <p:nvPr/>
        </p:nvGrpSpPr>
        <p:grpSpPr>
          <a:xfrm>
            <a:off x="2208980" y="7643194"/>
            <a:ext cx="2897239" cy="1314103"/>
            <a:chOff x="-229420" y="-123"/>
            <a:chExt cx="2897239" cy="1314103"/>
          </a:xfrm>
        </p:grpSpPr>
        <p:sp>
          <p:nvSpPr>
            <p:cNvPr id="180" name="Rectangle 179">
              <a:extLst>
                <a:ext uri="{FF2B5EF4-FFF2-40B4-BE49-F238E27FC236}">
                  <a16:creationId xmlns="" xmlns:a16="http://schemas.microsoft.com/office/drawing/2014/main" id="{1803C653-AEEC-0F23-19DA-70FE47F26B62}"/>
                </a:ext>
              </a:extLst>
            </p:cNvPr>
            <p:cNvSpPr/>
            <p:nvPr/>
          </p:nvSpPr>
          <p:spPr>
            <a:xfrm>
              <a:off x="-229420" y="221141"/>
              <a:ext cx="2897239" cy="83099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TRADE</a:t>
              </a:r>
              <a:endParaRPr lang="en-US" sz="4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1" name="TextBox 180">
              <a:extLst>
                <a:ext uri="{FF2B5EF4-FFF2-40B4-BE49-F238E27FC236}">
                  <a16:creationId xmlns="" xmlns:a16="http://schemas.microsoft.com/office/drawing/2014/main" id="{43924EF9-7279-8CBB-7F90-CA977DD70543}"/>
                </a:ext>
              </a:extLst>
            </p:cNvPr>
            <p:cNvSpPr txBox="1"/>
            <p:nvPr/>
          </p:nvSpPr>
          <p:spPr>
            <a:xfrm>
              <a:off x="4762" y="36474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b="1">
                  <a:latin typeface="Arial" panose="020B0604020202020204" pitchFamily="34" charset="0"/>
                  <a:cs typeface="Arial" panose="020B0604020202020204" pitchFamily="34" charset="0"/>
                </a:rPr>
                <a:t>Before you pay for this action, you may pay $5 to gain 2 power.</a:t>
              </a:r>
              <a:endParaRPr lang="en-US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="" xmlns:a16="http://schemas.microsoft.com/office/drawing/2014/main" id="{9E26A9C9-C473-99C9-BE08-0D88DACED478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83" name="Group 182">
              <a:extLst>
                <a:ext uri="{FF2B5EF4-FFF2-40B4-BE49-F238E27FC236}">
                  <a16:creationId xmlns="" xmlns:a16="http://schemas.microsoft.com/office/drawing/2014/main" id="{AC1A1682-993A-4200-F1F1-5DF1A65439CB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185" name="Straight Arrow Connector 184">
                <a:extLst>
                  <a:ext uri="{FF2B5EF4-FFF2-40B4-BE49-F238E27FC236}">
                    <a16:creationId xmlns="" xmlns:a16="http://schemas.microsoft.com/office/drawing/2014/main" id="{939F419D-8C86-CB2C-AA03-2CDB6366DD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Arrow Connector 185">
                <a:extLst>
                  <a:ext uri="{FF2B5EF4-FFF2-40B4-BE49-F238E27FC236}">
                    <a16:creationId xmlns="" xmlns:a16="http://schemas.microsoft.com/office/drawing/2014/main" id="{2BDEEBD4-78DC-A526-2B39-68DFF875935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4" name="TextBox 183">
              <a:extLst>
                <a:ext uri="{FF2B5EF4-FFF2-40B4-BE49-F238E27FC236}">
                  <a16:creationId xmlns="" xmlns:a16="http://schemas.microsoft.com/office/drawing/2014/main" id="{6D60E658-AC09-BEB2-A407-6BF3965D09A1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41</a:t>
              </a:r>
            </a:p>
          </p:txBody>
        </p:sp>
      </p:grpSp>
      <p:grpSp>
        <p:nvGrpSpPr>
          <p:cNvPr id="187" name="Group 186">
            <a:extLst>
              <a:ext uri="{FF2B5EF4-FFF2-40B4-BE49-F238E27FC236}">
                <a16:creationId xmlns="" xmlns:a16="http://schemas.microsoft.com/office/drawing/2014/main" id="{5ED4590A-3E59-ABA2-F68B-F84264CBCA00}"/>
              </a:ext>
            </a:extLst>
          </p:cNvPr>
          <p:cNvGrpSpPr/>
          <p:nvPr/>
        </p:nvGrpSpPr>
        <p:grpSpPr>
          <a:xfrm>
            <a:off x="4647383" y="7645497"/>
            <a:ext cx="2897239" cy="1314103"/>
            <a:chOff x="-229420" y="-123"/>
            <a:chExt cx="2897239" cy="1314103"/>
          </a:xfrm>
        </p:grpSpPr>
        <p:sp>
          <p:nvSpPr>
            <p:cNvPr id="188" name="Rectangle 187">
              <a:extLst>
                <a:ext uri="{FF2B5EF4-FFF2-40B4-BE49-F238E27FC236}">
                  <a16:creationId xmlns="" xmlns:a16="http://schemas.microsoft.com/office/drawing/2014/main" id="{BD6F031C-87DB-1765-5500-AECA8ED81186}"/>
                </a:ext>
              </a:extLst>
            </p:cNvPr>
            <p:cNvSpPr/>
            <p:nvPr/>
          </p:nvSpPr>
          <p:spPr>
            <a:xfrm>
              <a:off x="-229420" y="313474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BOLSTER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9" name="TextBox 188">
              <a:extLst>
                <a:ext uri="{FF2B5EF4-FFF2-40B4-BE49-F238E27FC236}">
                  <a16:creationId xmlns="" xmlns:a16="http://schemas.microsoft.com/office/drawing/2014/main" id="{BD20F654-2A0B-892C-D30D-AD56C72B002F}"/>
                </a:ext>
              </a:extLst>
            </p:cNvPr>
            <p:cNvSpPr txBox="1"/>
            <p:nvPr/>
          </p:nvSpPr>
          <p:spPr>
            <a:xfrm>
              <a:off x="4762" y="36475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b="1">
                  <a:latin typeface="Arial" panose="020B0604020202020204" pitchFamily="34" charset="0"/>
                  <a:cs typeface="Arial" panose="020B0604020202020204" pitchFamily="34" charset="0"/>
                </a:rPr>
                <a:t>Before you pay for this action, you may pay $5 to gain 2 power.</a:t>
              </a:r>
              <a:endParaRPr lang="en-US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="" xmlns:a16="http://schemas.microsoft.com/office/drawing/2014/main" id="{ED5D2112-6D0E-0D60-48C9-7BDCC050807D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91" name="Group 190">
              <a:extLst>
                <a:ext uri="{FF2B5EF4-FFF2-40B4-BE49-F238E27FC236}">
                  <a16:creationId xmlns="" xmlns:a16="http://schemas.microsoft.com/office/drawing/2014/main" id="{99E08EA9-CEFF-87D4-DD57-DDE5DB1611CF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193" name="Straight Arrow Connector 192">
                <a:extLst>
                  <a:ext uri="{FF2B5EF4-FFF2-40B4-BE49-F238E27FC236}">
                    <a16:creationId xmlns="" xmlns:a16="http://schemas.microsoft.com/office/drawing/2014/main" id="{9E07530F-81C5-966D-434F-8AD1D5EF6B9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Arrow Connector 193">
                <a:extLst>
                  <a:ext uri="{FF2B5EF4-FFF2-40B4-BE49-F238E27FC236}">
                    <a16:creationId xmlns="" xmlns:a16="http://schemas.microsoft.com/office/drawing/2014/main" id="{BFE87BF9-07C6-A9A3-19E2-F0AABA809F2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2" name="TextBox 191">
              <a:extLst>
                <a:ext uri="{FF2B5EF4-FFF2-40B4-BE49-F238E27FC236}">
                  <a16:creationId xmlns="" xmlns:a16="http://schemas.microsoft.com/office/drawing/2014/main" id="{EBB17E89-7A16-7EA2-DEA5-13DE5B6036B7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42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1705B393-1A61-0E03-0664-199BFCCBF55C}"/>
              </a:ext>
            </a:extLst>
          </p:cNvPr>
          <p:cNvGrpSpPr/>
          <p:nvPr/>
        </p:nvGrpSpPr>
        <p:grpSpPr>
          <a:xfrm>
            <a:off x="-229420" y="5075403"/>
            <a:ext cx="2897239" cy="1339060"/>
            <a:chOff x="-229420" y="-25080"/>
            <a:chExt cx="2897239" cy="1339060"/>
          </a:xfrm>
        </p:grpSpPr>
        <p:sp>
          <p:nvSpPr>
            <p:cNvPr id="11" name="Rectangle 10">
              <a:extLst>
                <a:ext uri="{FF2B5EF4-FFF2-40B4-BE49-F238E27FC236}">
                  <a16:creationId xmlns="" xmlns:a16="http://schemas.microsoft.com/office/drawing/2014/main" id="{7A6D55CD-7319-0469-E8E6-E2696160CCCB}"/>
                </a:ext>
              </a:extLst>
            </p:cNvPr>
            <p:cNvSpPr/>
            <p:nvPr/>
          </p:nvSpPr>
          <p:spPr>
            <a:xfrm>
              <a:off x="-229420" y="313474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BOLSTER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60D9701D-E5F6-66B2-FAEB-CD0A9E1328CD}"/>
                </a:ext>
              </a:extLst>
            </p:cNvPr>
            <p:cNvSpPr txBox="1"/>
            <p:nvPr/>
          </p:nvSpPr>
          <p:spPr>
            <a:xfrm>
              <a:off x="4762" y="-25080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Before you pay for this action, you may gain as many dollars as the tier of your popularity level, 1, 2, or 3.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81C45921-ED3A-A98C-EBCF-0FF52F7D6F2D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="" xmlns:a16="http://schemas.microsoft.com/office/drawing/2014/main" id="{1FB54208-992E-FF22-DE9D-9D1D0912707B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16" name="Straight Arrow Connector 15">
                <a:extLst>
                  <a:ext uri="{FF2B5EF4-FFF2-40B4-BE49-F238E27FC236}">
                    <a16:creationId xmlns="" xmlns:a16="http://schemas.microsoft.com/office/drawing/2014/main" id="{6E253F2C-2DF7-FC32-600B-3F0C4E6A6FB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>
                <a:extLst>
                  <a:ext uri="{FF2B5EF4-FFF2-40B4-BE49-F238E27FC236}">
                    <a16:creationId xmlns="" xmlns:a16="http://schemas.microsoft.com/office/drawing/2014/main" id="{53C16100-92D9-F4DA-9B61-B2AF6451F28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1DBE41F2-3C46-1F6E-A683-9DC2EAAF9A23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34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819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70C9090-0A1E-3A86-CD87-ECA9E4F8E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" name="Group 173">
            <a:extLst>
              <a:ext uri="{FF2B5EF4-FFF2-40B4-BE49-F238E27FC236}">
                <a16:creationId xmlns="" xmlns:a16="http://schemas.microsoft.com/office/drawing/2014/main" id="{55D5FD24-29B3-8A80-DC17-8681A59FDC80}"/>
              </a:ext>
            </a:extLst>
          </p:cNvPr>
          <p:cNvGrpSpPr/>
          <p:nvPr/>
        </p:nvGrpSpPr>
        <p:grpSpPr>
          <a:xfrm>
            <a:off x="-1" y="7632435"/>
            <a:ext cx="7305678" cy="1314848"/>
            <a:chOff x="-1" y="-123"/>
            <a:chExt cx="7305678" cy="1314848"/>
          </a:xfrm>
        </p:grpSpPr>
        <p:grpSp>
          <p:nvGrpSpPr>
            <p:cNvPr id="175" name="Group 174">
              <a:extLst>
                <a:ext uri="{FF2B5EF4-FFF2-40B4-BE49-F238E27FC236}">
                  <a16:creationId xmlns="" xmlns:a16="http://schemas.microsoft.com/office/drawing/2014/main" id="{1491B9CD-2AE2-EBA9-688E-F7EC015723BA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185" name="Picture 184">
                <a:extLst>
                  <a:ext uri="{FF2B5EF4-FFF2-40B4-BE49-F238E27FC236}">
                    <a16:creationId xmlns="" xmlns:a16="http://schemas.microsoft.com/office/drawing/2014/main" id="{C0F28B38-F27C-C991-BD0E-6A1F25DBB98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86" name="TextBox 185">
                <a:extLst>
                  <a:ext uri="{FF2B5EF4-FFF2-40B4-BE49-F238E27FC236}">
                    <a16:creationId xmlns="" xmlns:a16="http://schemas.microsoft.com/office/drawing/2014/main" id="{3192BA00-5BB2-83BC-4EFF-DB36ED4B1FEA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87" name="Down Arrow 6">
                <a:extLst>
                  <a:ext uri="{FF2B5EF4-FFF2-40B4-BE49-F238E27FC236}">
                    <a16:creationId xmlns="" xmlns:a16="http://schemas.microsoft.com/office/drawing/2014/main" id="{4ED5768C-3A7C-9EB0-9ED6-3378F8CC758A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76" name="Group 175">
              <a:extLst>
                <a:ext uri="{FF2B5EF4-FFF2-40B4-BE49-F238E27FC236}">
                  <a16:creationId xmlns="" xmlns:a16="http://schemas.microsoft.com/office/drawing/2014/main" id="{9B9E00F6-1F0C-484C-1984-B4C7A64F9277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182" name="Picture 181">
                <a:extLst>
                  <a:ext uri="{FF2B5EF4-FFF2-40B4-BE49-F238E27FC236}">
                    <a16:creationId xmlns="" xmlns:a16="http://schemas.microsoft.com/office/drawing/2014/main" id="{7A5B9C34-91DC-D3BF-5F0D-1DD1E932FC1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83" name="TextBox 182">
                <a:extLst>
                  <a:ext uri="{FF2B5EF4-FFF2-40B4-BE49-F238E27FC236}">
                    <a16:creationId xmlns="" xmlns:a16="http://schemas.microsoft.com/office/drawing/2014/main" id="{0CACC398-3336-CDD5-C5E3-4F020C952D42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84" name="Down Arrow 6">
                <a:extLst>
                  <a:ext uri="{FF2B5EF4-FFF2-40B4-BE49-F238E27FC236}">
                    <a16:creationId xmlns="" xmlns:a16="http://schemas.microsoft.com/office/drawing/2014/main" id="{DEA3F08F-3AE4-A385-272C-F1EC8488501F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77" name="Group 176">
              <a:extLst>
                <a:ext uri="{FF2B5EF4-FFF2-40B4-BE49-F238E27FC236}">
                  <a16:creationId xmlns="" xmlns:a16="http://schemas.microsoft.com/office/drawing/2014/main" id="{D17C8AA3-A957-8A4E-806D-97FDD35DE1B1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178" name="Picture 177">
                <a:extLst>
                  <a:ext uri="{FF2B5EF4-FFF2-40B4-BE49-F238E27FC236}">
                    <a16:creationId xmlns="" xmlns:a16="http://schemas.microsoft.com/office/drawing/2014/main" id="{C1BDD4B4-7E43-43B1-05FA-9F061AF2D7B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79" name="TextBox 178">
                <a:extLst>
                  <a:ext uri="{FF2B5EF4-FFF2-40B4-BE49-F238E27FC236}">
                    <a16:creationId xmlns="" xmlns:a16="http://schemas.microsoft.com/office/drawing/2014/main" id="{5C6D26C5-28E2-BC51-455E-8621DF042310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81" name="Down Arrow 6">
                <a:extLst>
                  <a:ext uri="{FF2B5EF4-FFF2-40B4-BE49-F238E27FC236}">
                    <a16:creationId xmlns="" xmlns:a16="http://schemas.microsoft.com/office/drawing/2014/main" id="{723D4AFE-C085-A892-7728-B764E0E8B471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grpSp>
        <p:nvGrpSpPr>
          <p:cNvPr id="159" name="Group 158">
            <a:extLst>
              <a:ext uri="{FF2B5EF4-FFF2-40B4-BE49-F238E27FC236}">
                <a16:creationId xmlns="" xmlns:a16="http://schemas.microsoft.com/office/drawing/2014/main" id="{EC7ABC78-2EBE-75D1-10E1-B836CEF39AE4}"/>
              </a:ext>
            </a:extLst>
          </p:cNvPr>
          <p:cNvGrpSpPr/>
          <p:nvPr/>
        </p:nvGrpSpPr>
        <p:grpSpPr>
          <a:xfrm>
            <a:off x="-1" y="6363018"/>
            <a:ext cx="7305678" cy="1314848"/>
            <a:chOff x="-1" y="-123"/>
            <a:chExt cx="7305678" cy="1314848"/>
          </a:xfrm>
        </p:grpSpPr>
        <p:grpSp>
          <p:nvGrpSpPr>
            <p:cNvPr id="160" name="Group 159">
              <a:extLst>
                <a:ext uri="{FF2B5EF4-FFF2-40B4-BE49-F238E27FC236}">
                  <a16:creationId xmlns="" xmlns:a16="http://schemas.microsoft.com/office/drawing/2014/main" id="{62BD4F48-A0B0-7DE4-5D6D-67EB24DF2376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170" name="Picture 169">
                <a:extLst>
                  <a:ext uri="{FF2B5EF4-FFF2-40B4-BE49-F238E27FC236}">
                    <a16:creationId xmlns="" xmlns:a16="http://schemas.microsoft.com/office/drawing/2014/main" id="{9CA53DBC-B871-183A-CFA6-FC09373CC90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71" name="TextBox 170">
                <a:extLst>
                  <a:ext uri="{FF2B5EF4-FFF2-40B4-BE49-F238E27FC236}">
                    <a16:creationId xmlns="" xmlns:a16="http://schemas.microsoft.com/office/drawing/2014/main" id="{615266A0-8468-059D-6318-55B7CADF9657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73" name="Down Arrow 6">
                <a:extLst>
                  <a:ext uri="{FF2B5EF4-FFF2-40B4-BE49-F238E27FC236}">
                    <a16:creationId xmlns="" xmlns:a16="http://schemas.microsoft.com/office/drawing/2014/main" id="{0963F8E1-06E1-78C5-1721-03A930CAC21F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61" name="Group 160">
              <a:extLst>
                <a:ext uri="{FF2B5EF4-FFF2-40B4-BE49-F238E27FC236}">
                  <a16:creationId xmlns="" xmlns:a16="http://schemas.microsoft.com/office/drawing/2014/main" id="{26B23C51-BBCB-FFB2-5734-E51546971FAA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167" name="Picture 166">
                <a:extLst>
                  <a:ext uri="{FF2B5EF4-FFF2-40B4-BE49-F238E27FC236}">
                    <a16:creationId xmlns="" xmlns:a16="http://schemas.microsoft.com/office/drawing/2014/main" id="{A08C2EED-AEE3-EDE8-6A42-D65511382F0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68" name="TextBox 167">
                <a:extLst>
                  <a:ext uri="{FF2B5EF4-FFF2-40B4-BE49-F238E27FC236}">
                    <a16:creationId xmlns="" xmlns:a16="http://schemas.microsoft.com/office/drawing/2014/main" id="{030AA233-6DB0-B381-9CA7-9E34DD3ED30F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69" name="Down Arrow 6">
                <a:extLst>
                  <a:ext uri="{FF2B5EF4-FFF2-40B4-BE49-F238E27FC236}">
                    <a16:creationId xmlns="" xmlns:a16="http://schemas.microsoft.com/office/drawing/2014/main" id="{33F70D48-13F2-E5D0-DE0A-3E8B3295FACB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62" name="Group 161">
              <a:extLst>
                <a:ext uri="{FF2B5EF4-FFF2-40B4-BE49-F238E27FC236}">
                  <a16:creationId xmlns="" xmlns:a16="http://schemas.microsoft.com/office/drawing/2014/main" id="{8DBFCC79-B0C6-7209-DCBC-0F2FC9BBF9DF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163" name="Picture 162">
                <a:extLst>
                  <a:ext uri="{FF2B5EF4-FFF2-40B4-BE49-F238E27FC236}">
                    <a16:creationId xmlns="" xmlns:a16="http://schemas.microsoft.com/office/drawing/2014/main" id="{26BE947A-EEFF-28F5-9810-2B152970533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65" name="TextBox 164">
                <a:extLst>
                  <a:ext uri="{FF2B5EF4-FFF2-40B4-BE49-F238E27FC236}">
                    <a16:creationId xmlns="" xmlns:a16="http://schemas.microsoft.com/office/drawing/2014/main" id="{422732EE-D0E9-76D2-2DEC-D8CDC7AD76AC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66" name="Down Arrow 6">
                <a:extLst>
                  <a:ext uri="{FF2B5EF4-FFF2-40B4-BE49-F238E27FC236}">
                    <a16:creationId xmlns="" xmlns:a16="http://schemas.microsoft.com/office/drawing/2014/main" id="{92ACB46D-27E8-CCA9-8A70-1E955D0B6EB8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grpSp>
        <p:nvGrpSpPr>
          <p:cNvPr id="144" name="Group 143">
            <a:extLst>
              <a:ext uri="{FF2B5EF4-FFF2-40B4-BE49-F238E27FC236}">
                <a16:creationId xmlns="" xmlns:a16="http://schemas.microsoft.com/office/drawing/2014/main" id="{349BCCC5-A85F-DA32-08FD-5A58B102991B}"/>
              </a:ext>
            </a:extLst>
          </p:cNvPr>
          <p:cNvGrpSpPr/>
          <p:nvPr/>
        </p:nvGrpSpPr>
        <p:grpSpPr>
          <a:xfrm>
            <a:off x="-1" y="5087807"/>
            <a:ext cx="7305678" cy="1314848"/>
            <a:chOff x="-1" y="-123"/>
            <a:chExt cx="7305678" cy="1314848"/>
          </a:xfrm>
        </p:grpSpPr>
        <p:grpSp>
          <p:nvGrpSpPr>
            <p:cNvPr id="145" name="Group 144">
              <a:extLst>
                <a:ext uri="{FF2B5EF4-FFF2-40B4-BE49-F238E27FC236}">
                  <a16:creationId xmlns="" xmlns:a16="http://schemas.microsoft.com/office/drawing/2014/main" id="{5B32BBBC-690F-A656-A28E-4043D49AD8D3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155" name="Picture 154">
                <a:extLst>
                  <a:ext uri="{FF2B5EF4-FFF2-40B4-BE49-F238E27FC236}">
                    <a16:creationId xmlns="" xmlns:a16="http://schemas.microsoft.com/office/drawing/2014/main" id="{C3BAA674-C0F2-5FC6-8EC7-1067E6DCEFD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57" name="TextBox 156">
                <a:extLst>
                  <a:ext uri="{FF2B5EF4-FFF2-40B4-BE49-F238E27FC236}">
                    <a16:creationId xmlns="" xmlns:a16="http://schemas.microsoft.com/office/drawing/2014/main" id="{49F7856E-0B9B-0B00-7074-30105FE43754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58" name="Down Arrow 6">
                <a:extLst>
                  <a:ext uri="{FF2B5EF4-FFF2-40B4-BE49-F238E27FC236}">
                    <a16:creationId xmlns="" xmlns:a16="http://schemas.microsoft.com/office/drawing/2014/main" id="{142A1F44-B342-2C5A-BEEE-1CF89600A423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46" name="Group 145">
              <a:extLst>
                <a:ext uri="{FF2B5EF4-FFF2-40B4-BE49-F238E27FC236}">
                  <a16:creationId xmlns="" xmlns:a16="http://schemas.microsoft.com/office/drawing/2014/main" id="{37ED0644-9564-A331-A399-2CB53AA8270F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152" name="Picture 151">
                <a:extLst>
                  <a:ext uri="{FF2B5EF4-FFF2-40B4-BE49-F238E27FC236}">
                    <a16:creationId xmlns="" xmlns:a16="http://schemas.microsoft.com/office/drawing/2014/main" id="{B15A26DD-696B-BEF4-ADD6-D85440A70F6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53" name="TextBox 152">
                <a:extLst>
                  <a:ext uri="{FF2B5EF4-FFF2-40B4-BE49-F238E27FC236}">
                    <a16:creationId xmlns="" xmlns:a16="http://schemas.microsoft.com/office/drawing/2014/main" id="{CADD457C-FD74-A9C7-0D78-C7D15E7B57C0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54" name="Down Arrow 6">
                <a:extLst>
                  <a:ext uri="{FF2B5EF4-FFF2-40B4-BE49-F238E27FC236}">
                    <a16:creationId xmlns="" xmlns:a16="http://schemas.microsoft.com/office/drawing/2014/main" id="{108B0D8C-FBD6-FF9F-0E6D-8DF56745D0B0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47" name="Group 146">
              <a:extLst>
                <a:ext uri="{FF2B5EF4-FFF2-40B4-BE49-F238E27FC236}">
                  <a16:creationId xmlns="" xmlns:a16="http://schemas.microsoft.com/office/drawing/2014/main" id="{281DC96C-4035-FD2E-B3F9-89ADDDE05E9D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149" name="Picture 148">
                <a:extLst>
                  <a:ext uri="{FF2B5EF4-FFF2-40B4-BE49-F238E27FC236}">
                    <a16:creationId xmlns="" xmlns:a16="http://schemas.microsoft.com/office/drawing/2014/main" id="{486D0BDC-C37F-1E91-D3C4-023821C43F0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50" name="TextBox 149">
                <a:extLst>
                  <a:ext uri="{FF2B5EF4-FFF2-40B4-BE49-F238E27FC236}">
                    <a16:creationId xmlns="" xmlns:a16="http://schemas.microsoft.com/office/drawing/2014/main" id="{952447ED-480D-2E20-1E9B-F96E98F80147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51" name="Down Arrow 6">
                <a:extLst>
                  <a:ext uri="{FF2B5EF4-FFF2-40B4-BE49-F238E27FC236}">
                    <a16:creationId xmlns="" xmlns:a16="http://schemas.microsoft.com/office/drawing/2014/main" id="{EE53EEAF-A052-4576-1BDF-8EBA15DD9874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E9B2A8A5-A777-816B-437A-562B769DC3F9}"/>
              </a:ext>
            </a:extLst>
          </p:cNvPr>
          <p:cNvGrpSpPr/>
          <p:nvPr/>
        </p:nvGrpSpPr>
        <p:grpSpPr>
          <a:xfrm>
            <a:off x="-1" y="-123"/>
            <a:ext cx="7305678" cy="1314848"/>
            <a:chOff x="-1" y="-123"/>
            <a:chExt cx="7305678" cy="1314848"/>
          </a:xfrm>
        </p:grpSpPr>
        <p:grpSp>
          <p:nvGrpSpPr>
            <p:cNvPr id="6" name="Group 5">
              <a:extLst>
                <a:ext uri="{FF2B5EF4-FFF2-40B4-BE49-F238E27FC236}">
                  <a16:creationId xmlns="" xmlns:a16="http://schemas.microsoft.com/office/drawing/2014/main" id="{7EDD1AE2-3A10-79B2-6A30-1267663CF78B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7" name="Picture 6">
                <a:extLst>
                  <a:ext uri="{FF2B5EF4-FFF2-40B4-BE49-F238E27FC236}">
                    <a16:creationId xmlns="" xmlns:a16="http://schemas.microsoft.com/office/drawing/2014/main" id="{148D3773-6B02-0FFF-C05A-DB0D9EC831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id="{8BE1B974-E39E-19A5-D05B-87990FA4DD22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3" name="Down Arrow 6">
                <a:extLst>
                  <a:ext uri="{FF2B5EF4-FFF2-40B4-BE49-F238E27FC236}">
                    <a16:creationId xmlns="" xmlns:a16="http://schemas.microsoft.com/office/drawing/2014/main" id="{D02177FE-A9AA-B123-3D04-03CDC32F4A80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2" name="Group 1">
              <a:extLst>
                <a:ext uri="{FF2B5EF4-FFF2-40B4-BE49-F238E27FC236}">
                  <a16:creationId xmlns="" xmlns:a16="http://schemas.microsoft.com/office/drawing/2014/main" id="{C335C53F-695F-31F1-F4AD-CF357341DF66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3" name="Picture 2">
                <a:extLst>
                  <a:ext uri="{FF2B5EF4-FFF2-40B4-BE49-F238E27FC236}">
                    <a16:creationId xmlns="" xmlns:a16="http://schemas.microsoft.com/office/drawing/2014/main" id="{96320F18-E4AF-2EFF-0794-D3D4D880F74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64547079-BC69-E66E-403C-33EC483CD17B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" name="Down Arrow 6">
                <a:extLst>
                  <a:ext uri="{FF2B5EF4-FFF2-40B4-BE49-F238E27FC236}">
                    <a16:creationId xmlns="" xmlns:a16="http://schemas.microsoft.com/office/drawing/2014/main" id="{256B6642-A4A5-56D1-76D3-3012A7BAEFD7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="" xmlns:a16="http://schemas.microsoft.com/office/drawing/2014/main" id="{8119DC63-71E0-F5E6-C904-9E8930530919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="" xmlns:a16="http://schemas.microsoft.com/office/drawing/2014/main" id="{601E2142-7F93-C460-C537-84056248D73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="" xmlns:a16="http://schemas.microsoft.com/office/drawing/2014/main" id="{58A28F4B-CB07-0A8F-39A1-94EFF2A3B60F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2" name="Down Arrow 6">
                <a:extLst>
                  <a:ext uri="{FF2B5EF4-FFF2-40B4-BE49-F238E27FC236}">
                    <a16:creationId xmlns="" xmlns:a16="http://schemas.microsoft.com/office/drawing/2014/main" id="{8BDFFE90-7E30-0096-1853-B74CBADEEA12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sp>
        <p:nvSpPr>
          <p:cNvPr id="88" name="Rectangle 87">
            <a:extLst>
              <a:ext uri="{FF2B5EF4-FFF2-40B4-BE49-F238E27FC236}">
                <a16:creationId xmlns="" xmlns:a16="http://schemas.microsoft.com/office/drawing/2014/main" id="{AFC14E19-8EB7-B4A1-BAA6-99A837DF48D0}"/>
              </a:ext>
            </a:extLst>
          </p:cNvPr>
          <p:cNvSpPr/>
          <p:nvPr/>
        </p:nvSpPr>
        <p:spPr>
          <a:xfrm>
            <a:off x="4876802" y="-123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53BB2823-01E5-167C-B9D6-C719D3B36B1D}"/>
              </a:ext>
            </a:extLst>
          </p:cNvPr>
          <p:cNvSpPr/>
          <p:nvPr/>
        </p:nvSpPr>
        <p:spPr>
          <a:xfrm>
            <a:off x="2438399" y="-123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="" xmlns:a16="http://schemas.microsoft.com/office/drawing/2014/main" id="{2FEC84C3-4897-CFF9-9F77-93C80A287F7F}"/>
              </a:ext>
            </a:extLst>
          </p:cNvPr>
          <p:cNvGrpSpPr/>
          <p:nvPr/>
        </p:nvGrpSpPr>
        <p:grpSpPr>
          <a:xfrm>
            <a:off x="-1" y="3816621"/>
            <a:ext cx="7305678" cy="1314848"/>
            <a:chOff x="-1" y="-123"/>
            <a:chExt cx="7305678" cy="1314848"/>
          </a:xfrm>
        </p:grpSpPr>
        <p:grpSp>
          <p:nvGrpSpPr>
            <p:cNvPr id="53" name="Group 52">
              <a:extLst>
                <a:ext uri="{FF2B5EF4-FFF2-40B4-BE49-F238E27FC236}">
                  <a16:creationId xmlns="" xmlns:a16="http://schemas.microsoft.com/office/drawing/2014/main" id="{1B824746-2765-2869-E7A3-CA07637C1DD4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63" name="Picture 62">
                <a:extLst>
                  <a:ext uri="{FF2B5EF4-FFF2-40B4-BE49-F238E27FC236}">
                    <a16:creationId xmlns="" xmlns:a16="http://schemas.microsoft.com/office/drawing/2014/main" id="{9DEFF641-3C97-BD6A-2DFE-5E87666120B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64" name="TextBox 63">
                <a:extLst>
                  <a:ext uri="{FF2B5EF4-FFF2-40B4-BE49-F238E27FC236}">
                    <a16:creationId xmlns="" xmlns:a16="http://schemas.microsoft.com/office/drawing/2014/main" id="{F8E757F9-FD9B-22FA-E5F9-8B684079DD90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65" name="Down Arrow 6">
                <a:extLst>
                  <a:ext uri="{FF2B5EF4-FFF2-40B4-BE49-F238E27FC236}">
                    <a16:creationId xmlns="" xmlns:a16="http://schemas.microsoft.com/office/drawing/2014/main" id="{837EDF04-0B1F-05E4-7F46-78E875DE1D9A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="" xmlns:a16="http://schemas.microsoft.com/office/drawing/2014/main" id="{50DFD3C6-4896-F6A9-DB94-676266501813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59" name="Picture 58">
                <a:extLst>
                  <a:ext uri="{FF2B5EF4-FFF2-40B4-BE49-F238E27FC236}">
                    <a16:creationId xmlns="" xmlns:a16="http://schemas.microsoft.com/office/drawing/2014/main" id="{397FC95D-6336-8B36-59AF-9AA2389ECDF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60" name="TextBox 59">
                <a:extLst>
                  <a:ext uri="{FF2B5EF4-FFF2-40B4-BE49-F238E27FC236}">
                    <a16:creationId xmlns="" xmlns:a16="http://schemas.microsoft.com/office/drawing/2014/main" id="{E504B157-B53D-D3E6-6694-350A2581F421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61" name="Down Arrow 6">
                <a:extLst>
                  <a:ext uri="{FF2B5EF4-FFF2-40B4-BE49-F238E27FC236}">
                    <a16:creationId xmlns="" xmlns:a16="http://schemas.microsoft.com/office/drawing/2014/main" id="{E76E44F7-7005-3A72-0F0B-6B2147C52CC1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="" xmlns:a16="http://schemas.microsoft.com/office/drawing/2014/main" id="{17212E0A-5D28-F7A5-B25A-E3144114F1AF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56" name="Picture 55">
                <a:extLst>
                  <a:ext uri="{FF2B5EF4-FFF2-40B4-BE49-F238E27FC236}">
                    <a16:creationId xmlns="" xmlns:a16="http://schemas.microsoft.com/office/drawing/2014/main" id="{3B6035DF-4CB1-8D06-2713-34D42675950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57" name="TextBox 56">
                <a:extLst>
                  <a:ext uri="{FF2B5EF4-FFF2-40B4-BE49-F238E27FC236}">
                    <a16:creationId xmlns="" xmlns:a16="http://schemas.microsoft.com/office/drawing/2014/main" id="{0CEEB4BC-C3B7-BA44-9CF9-F36248A5D6B4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8" name="Down Arrow 6">
                <a:extLst>
                  <a:ext uri="{FF2B5EF4-FFF2-40B4-BE49-F238E27FC236}">
                    <a16:creationId xmlns="" xmlns:a16="http://schemas.microsoft.com/office/drawing/2014/main" id="{B8537CA5-BC76-13A4-F402-9E29BD73220F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grpSp>
        <p:nvGrpSpPr>
          <p:cNvPr id="38" name="Group 37">
            <a:extLst>
              <a:ext uri="{FF2B5EF4-FFF2-40B4-BE49-F238E27FC236}">
                <a16:creationId xmlns="" xmlns:a16="http://schemas.microsoft.com/office/drawing/2014/main" id="{1DAB595E-3158-BCEC-3033-A53EF7AC5814}"/>
              </a:ext>
            </a:extLst>
          </p:cNvPr>
          <p:cNvGrpSpPr/>
          <p:nvPr/>
        </p:nvGrpSpPr>
        <p:grpSpPr>
          <a:xfrm>
            <a:off x="-1" y="2544397"/>
            <a:ext cx="7305678" cy="1314848"/>
            <a:chOff x="-1" y="-123"/>
            <a:chExt cx="7305678" cy="1314848"/>
          </a:xfrm>
        </p:grpSpPr>
        <p:grpSp>
          <p:nvGrpSpPr>
            <p:cNvPr id="39" name="Group 38">
              <a:extLst>
                <a:ext uri="{FF2B5EF4-FFF2-40B4-BE49-F238E27FC236}">
                  <a16:creationId xmlns="" xmlns:a16="http://schemas.microsoft.com/office/drawing/2014/main" id="{B28BF0D2-8919-9D41-B131-A0A1CFB17A4F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49" name="Picture 48">
                <a:extLst>
                  <a:ext uri="{FF2B5EF4-FFF2-40B4-BE49-F238E27FC236}">
                    <a16:creationId xmlns="" xmlns:a16="http://schemas.microsoft.com/office/drawing/2014/main" id="{28095594-AEE3-B8EA-43B4-6F8A0A7B298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50" name="TextBox 49">
                <a:extLst>
                  <a:ext uri="{FF2B5EF4-FFF2-40B4-BE49-F238E27FC236}">
                    <a16:creationId xmlns="" xmlns:a16="http://schemas.microsoft.com/office/drawing/2014/main" id="{B634A5AD-8236-A834-1D0F-428AC7685019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2" name="Down Arrow 6">
                <a:extLst>
                  <a:ext uri="{FF2B5EF4-FFF2-40B4-BE49-F238E27FC236}">
                    <a16:creationId xmlns="" xmlns:a16="http://schemas.microsoft.com/office/drawing/2014/main" id="{26A2404F-ABFE-8BAC-E22B-14ADD806609F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="" xmlns:a16="http://schemas.microsoft.com/office/drawing/2014/main" id="{AEC93CD3-36AD-7EB8-4DC9-70CEBE1DCEA2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46" name="Picture 45">
                <a:extLst>
                  <a:ext uri="{FF2B5EF4-FFF2-40B4-BE49-F238E27FC236}">
                    <a16:creationId xmlns="" xmlns:a16="http://schemas.microsoft.com/office/drawing/2014/main" id="{D8A4B940-C21E-82EF-06AA-9BAFA96FB7D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47" name="TextBox 46">
                <a:extLst>
                  <a:ext uri="{FF2B5EF4-FFF2-40B4-BE49-F238E27FC236}">
                    <a16:creationId xmlns="" xmlns:a16="http://schemas.microsoft.com/office/drawing/2014/main" id="{61216C02-6C05-6D50-564F-DA98CD7FFC24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48" name="Down Arrow 6">
                <a:extLst>
                  <a:ext uri="{FF2B5EF4-FFF2-40B4-BE49-F238E27FC236}">
                    <a16:creationId xmlns="" xmlns:a16="http://schemas.microsoft.com/office/drawing/2014/main" id="{09C79AFF-22F9-4E2B-F275-0DF4FBFEE52E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="" xmlns:a16="http://schemas.microsoft.com/office/drawing/2014/main" id="{B895DCE3-F367-EFD4-5C70-7DA77A046C47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43" name="Picture 42">
                <a:extLst>
                  <a:ext uri="{FF2B5EF4-FFF2-40B4-BE49-F238E27FC236}">
                    <a16:creationId xmlns="" xmlns:a16="http://schemas.microsoft.com/office/drawing/2014/main" id="{4EDD7EA5-95B8-0D0B-28FA-2385D7F2CCF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44" name="TextBox 43">
                <a:extLst>
                  <a:ext uri="{FF2B5EF4-FFF2-40B4-BE49-F238E27FC236}">
                    <a16:creationId xmlns="" xmlns:a16="http://schemas.microsoft.com/office/drawing/2014/main" id="{B613D00B-D09E-0B78-6814-9AEB1D0EE451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45" name="Down Arrow 6">
                <a:extLst>
                  <a:ext uri="{FF2B5EF4-FFF2-40B4-BE49-F238E27FC236}">
                    <a16:creationId xmlns="" xmlns:a16="http://schemas.microsoft.com/office/drawing/2014/main" id="{591E7398-0CA8-A621-2D59-3DE900109B0D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grpSp>
        <p:nvGrpSpPr>
          <p:cNvPr id="21" name="Group 20">
            <a:extLst>
              <a:ext uri="{FF2B5EF4-FFF2-40B4-BE49-F238E27FC236}">
                <a16:creationId xmlns="" xmlns:a16="http://schemas.microsoft.com/office/drawing/2014/main" id="{9A647B59-277E-07B3-79D6-584B9ABCE91C}"/>
              </a:ext>
            </a:extLst>
          </p:cNvPr>
          <p:cNvGrpSpPr/>
          <p:nvPr/>
        </p:nvGrpSpPr>
        <p:grpSpPr>
          <a:xfrm>
            <a:off x="-1" y="1272101"/>
            <a:ext cx="7305678" cy="1314848"/>
            <a:chOff x="-1" y="-123"/>
            <a:chExt cx="7305678" cy="1314848"/>
          </a:xfrm>
        </p:grpSpPr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13B6D4C5-6850-6249-BAB3-37F113734A56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31" name="Picture 30">
                <a:extLst>
                  <a:ext uri="{FF2B5EF4-FFF2-40B4-BE49-F238E27FC236}">
                    <a16:creationId xmlns="" xmlns:a16="http://schemas.microsoft.com/office/drawing/2014/main" id="{8806ED75-3CC3-EB39-716E-F1AB619B18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32" name="TextBox 31">
                <a:extLst>
                  <a:ext uri="{FF2B5EF4-FFF2-40B4-BE49-F238E27FC236}">
                    <a16:creationId xmlns="" xmlns:a16="http://schemas.microsoft.com/office/drawing/2014/main" id="{A7809DDD-05BF-1784-D2D2-4A0D54095FD5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33" name="Down Arrow 6">
                <a:extLst>
                  <a:ext uri="{FF2B5EF4-FFF2-40B4-BE49-F238E27FC236}">
                    <a16:creationId xmlns="" xmlns:a16="http://schemas.microsoft.com/office/drawing/2014/main" id="{B0C2EF2B-2A36-F82C-452F-5F244869FBE5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="" xmlns:a16="http://schemas.microsoft.com/office/drawing/2014/main" id="{BC271754-941A-572E-6EC0-D7D67BCBE556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28" name="Picture 27">
                <a:extLst>
                  <a:ext uri="{FF2B5EF4-FFF2-40B4-BE49-F238E27FC236}">
                    <a16:creationId xmlns="" xmlns:a16="http://schemas.microsoft.com/office/drawing/2014/main" id="{8ADF14E3-6C5B-3FEF-AB65-77C3765359D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29" name="TextBox 28">
                <a:extLst>
                  <a:ext uri="{FF2B5EF4-FFF2-40B4-BE49-F238E27FC236}">
                    <a16:creationId xmlns="" xmlns:a16="http://schemas.microsoft.com/office/drawing/2014/main" id="{C27860AC-4D5B-382C-84A8-996233F4A1DD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30" name="Down Arrow 6">
                <a:extLst>
                  <a:ext uri="{FF2B5EF4-FFF2-40B4-BE49-F238E27FC236}">
                    <a16:creationId xmlns="" xmlns:a16="http://schemas.microsoft.com/office/drawing/2014/main" id="{0DD015C6-89FB-1B34-1041-91EFB7897AF1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="" xmlns:a16="http://schemas.microsoft.com/office/drawing/2014/main" id="{D91D34C7-0C98-5F38-2D3B-C7D46B8380F5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25" name="Picture 24">
                <a:extLst>
                  <a:ext uri="{FF2B5EF4-FFF2-40B4-BE49-F238E27FC236}">
                    <a16:creationId xmlns="" xmlns:a16="http://schemas.microsoft.com/office/drawing/2014/main" id="{3999EFFB-B7A5-28C9-6259-A92A3BF4DDF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id="{37D2C9F6-B617-D9E1-AF0C-5DB229A04B05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27" name="Down Arrow 6">
                <a:extLst>
                  <a:ext uri="{FF2B5EF4-FFF2-40B4-BE49-F238E27FC236}">
                    <a16:creationId xmlns="" xmlns:a16="http://schemas.microsoft.com/office/drawing/2014/main" id="{D87F4634-367F-7127-F301-D1E7BE0F3467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9E13A7A1-0A38-9E7E-E8BF-43C820691E89}"/>
              </a:ext>
            </a:extLst>
          </p:cNvPr>
          <p:cNvSpPr/>
          <p:nvPr/>
        </p:nvSpPr>
        <p:spPr>
          <a:xfrm>
            <a:off x="-1" y="-123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D5BE109B-4018-395E-D77B-2D2FF8921A4E}"/>
              </a:ext>
            </a:extLst>
          </p:cNvPr>
          <p:cNvGrpSpPr/>
          <p:nvPr/>
        </p:nvGrpSpPr>
        <p:grpSpPr>
          <a:xfrm>
            <a:off x="-1" y="1272101"/>
            <a:ext cx="7315203" cy="1278143"/>
            <a:chOff x="-1" y="1272101"/>
            <a:chExt cx="7315203" cy="1278143"/>
          </a:xfrm>
        </p:grpSpPr>
        <p:sp>
          <p:nvSpPr>
            <p:cNvPr id="97" name="Rectangle 96">
              <a:extLst>
                <a:ext uri="{FF2B5EF4-FFF2-40B4-BE49-F238E27FC236}">
                  <a16:creationId xmlns="" xmlns:a16="http://schemas.microsoft.com/office/drawing/2014/main" id="{E0FB1D38-76F6-173D-1F8A-AAF3E63F47B9}"/>
                </a:ext>
              </a:extLst>
            </p:cNvPr>
            <p:cNvSpPr/>
            <p:nvPr/>
          </p:nvSpPr>
          <p:spPr>
            <a:xfrm>
              <a:off x="-1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="" xmlns:a16="http://schemas.microsoft.com/office/drawing/2014/main" id="{C19EA754-8E7D-C23E-7BC1-5078212377D9}"/>
                </a:ext>
              </a:extLst>
            </p:cNvPr>
            <p:cNvSpPr/>
            <p:nvPr/>
          </p:nvSpPr>
          <p:spPr>
            <a:xfrm>
              <a:off x="2438399" y="127671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="" xmlns:a16="http://schemas.microsoft.com/office/drawing/2014/main" id="{B197869B-DB75-2E3F-8FF7-88E48EB846BB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="" xmlns:a16="http://schemas.microsoft.com/office/drawing/2014/main" id="{A51A8B91-3F5E-B895-3DAF-520C8CC583C1}"/>
              </a:ext>
            </a:extLst>
          </p:cNvPr>
          <p:cNvGrpSpPr/>
          <p:nvPr/>
        </p:nvGrpSpPr>
        <p:grpSpPr>
          <a:xfrm>
            <a:off x="-1" y="2544397"/>
            <a:ext cx="7315203" cy="2549244"/>
            <a:chOff x="-1" y="2544397"/>
            <a:chExt cx="7315203" cy="2549244"/>
          </a:xfrm>
        </p:grpSpPr>
        <p:grpSp>
          <p:nvGrpSpPr>
            <p:cNvPr id="16" name="Group 15">
              <a:extLst>
                <a:ext uri="{FF2B5EF4-FFF2-40B4-BE49-F238E27FC236}">
                  <a16:creationId xmlns="" xmlns:a16="http://schemas.microsoft.com/office/drawing/2014/main" id="{4851C0C2-9C5A-CC14-DD67-5DB71FEA13E5}"/>
                </a:ext>
              </a:extLst>
            </p:cNvPr>
            <p:cNvGrpSpPr/>
            <p:nvPr/>
          </p:nvGrpSpPr>
          <p:grpSpPr>
            <a:xfrm>
              <a:off x="-1" y="2544397"/>
              <a:ext cx="7315203" cy="1273525"/>
              <a:chOff x="-1" y="2544397"/>
              <a:chExt cx="7315203" cy="1273525"/>
            </a:xfrm>
          </p:grpSpPr>
          <p:sp>
            <p:nvSpPr>
              <p:cNvPr id="123" name="Rectangle 122">
                <a:extLst>
                  <a:ext uri="{FF2B5EF4-FFF2-40B4-BE49-F238E27FC236}">
                    <a16:creationId xmlns="" xmlns:a16="http://schemas.microsoft.com/office/drawing/2014/main" id="{779A3A7D-793C-E53C-2859-3A541C768F87}"/>
                  </a:ext>
                </a:extLst>
              </p:cNvPr>
              <p:cNvSpPr/>
              <p:nvPr/>
            </p:nvSpPr>
            <p:spPr>
              <a:xfrm>
                <a:off x="-1" y="2544397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="" xmlns:a16="http://schemas.microsoft.com/office/drawing/2014/main" id="{537D563F-D8FA-A709-BB81-DDDABEFB9D80}"/>
                  </a:ext>
                </a:extLst>
              </p:cNvPr>
              <p:cNvSpPr/>
              <p:nvPr/>
            </p:nvSpPr>
            <p:spPr>
              <a:xfrm>
                <a:off x="2438399" y="2544397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="" xmlns:a16="http://schemas.microsoft.com/office/drawing/2014/main" id="{A7E02C78-AE14-CA03-DE43-CDE9C3988676}"/>
                  </a:ext>
                </a:extLst>
              </p:cNvPr>
              <p:cNvSpPr/>
              <p:nvPr/>
            </p:nvSpPr>
            <p:spPr>
              <a:xfrm>
                <a:off x="4876802" y="2544397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="" xmlns:a16="http://schemas.microsoft.com/office/drawing/2014/main" id="{0F6C9D8D-9573-5260-ECA6-8FF72A8DF576}"/>
                </a:ext>
              </a:extLst>
            </p:cNvPr>
            <p:cNvGrpSpPr/>
            <p:nvPr/>
          </p:nvGrpSpPr>
          <p:grpSpPr>
            <a:xfrm>
              <a:off x="-1" y="3820116"/>
              <a:ext cx="7315203" cy="1273525"/>
              <a:chOff x="-1" y="3820116"/>
              <a:chExt cx="7315203" cy="1273525"/>
            </a:xfrm>
          </p:grpSpPr>
          <p:sp>
            <p:nvSpPr>
              <p:cNvPr id="139" name="Rectangle 138">
                <a:extLst>
                  <a:ext uri="{FF2B5EF4-FFF2-40B4-BE49-F238E27FC236}">
                    <a16:creationId xmlns="" xmlns:a16="http://schemas.microsoft.com/office/drawing/2014/main" id="{1F17E71E-13EF-2C2B-C117-B4CD40BEDBEF}"/>
                  </a:ext>
                </a:extLst>
              </p:cNvPr>
              <p:cNvSpPr/>
              <p:nvPr/>
            </p:nvSpPr>
            <p:spPr>
              <a:xfrm>
                <a:off x="-1" y="3820116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="" xmlns:a16="http://schemas.microsoft.com/office/drawing/2014/main" id="{141BF417-BB61-FEE7-53FF-902556E83160}"/>
                  </a:ext>
                </a:extLst>
              </p:cNvPr>
              <p:cNvSpPr/>
              <p:nvPr/>
            </p:nvSpPr>
            <p:spPr>
              <a:xfrm>
                <a:off x="2438399" y="3820116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="" xmlns:a16="http://schemas.microsoft.com/office/drawing/2014/main" id="{C23D630E-26BE-882D-D3C4-3199C52017D1}"/>
                  </a:ext>
                </a:extLst>
              </p:cNvPr>
              <p:cNvSpPr/>
              <p:nvPr/>
            </p:nvSpPr>
            <p:spPr>
              <a:xfrm>
                <a:off x="4876802" y="3820116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4818B835-C939-0BF4-28A2-26A0CC02B144}"/>
              </a:ext>
            </a:extLst>
          </p:cNvPr>
          <p:cNvGrpSpPr/>
          <p:nvPr/>
        </p:nvGrpSpPr>
        <p:grpSpPr>
          <a:xfrm>
            <a:off x="-1" y="5087807"/>
            <a:ext cx="7315203" cy="1273525"/>
            <a:chOff x="-1" y="5087807"/>
            <a:chExt cx="7315203" cy="1273525"/>
          </a:xfrm>
        </p:grpSpPr>
        <p:sp>
          <p:nvSpPr>
            <p:cNvPr id="148" name="Rectangle 147">
              <a:extLst>
                <a:ext uri="{FF2B5EF4-FFF2-40B4-BE49-F238E27FC236}">
                  <a16:creationId xmlns="" xmlns:a16="http://schemas.microsoft.com/office/drawing/2014/main" id="{67389517-5093-3526-1058-18085DB7B976}"/>
                </a:ext>
              </a:extLst>
            </p:cNvPr>
            <p:cNvSpPr/>
            <p:nvPr/>
          </p:nvSpPr>
          <p:spPr>
            <a:xfrm>
              <a:off x="-1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="" xmlns:a16="http://schemas.microsoft.com/office/drawing/2014/main" id="{8FA0D537-D4F1-4718-E15F-8E1CAE64E19B}"/>
                </a:ext>
              </a:extLst>
            </p:cNvPr>
            <p:cNvSpPr/>
            <p:nvPr/>
          </p:nvSpPr>
          <p:spPr>
            <a:xfrm>
              <a:off x="2438399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="" xmlns:a16="http://schemas.microsoft.com/office/drawing/2014/main" id="{0E91C61F-B6DA-C82C-6BF3-1EE96DB4D94A}"/>
                </a:ext>
              </a:extLst>
            </p:cNvPr>
            <p:cNvSpPr/>
            <p:nvPr/>
          </p:nvSpPr>
          <p:spPr>
            <a:xfrm>
              <a:off x="4876802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="" xmlns:a16="http://schemas.microsoft.com/office/drawing/2014/main" id="{A51AAA3D-0032-F26D-15E8-2C88B96145D6}"/>
              </a:ext>
            </a:extLst>
          </p:cNvPr>
          <p:cNvGrpSpPr/>
          <p:nvPr/>
        </p:nvGrpSpPr>
        <p:grpSpPr>
          <a:xfrm>
            <a:off x="-1" y="6363018"/>
            <a:ext cx="7315203" cy="1273525"/>
            <a:chOff x="-1" y="6363018"/>
            <a:chExt cx="7315203" cy="1273525"/>
          </a:xfrm>
        </p:grpSpPr>
        <p:sp>
          <p:nvSpPr>
            <p:cNvPr id="172" name="Rectangle 171">
              <a:extLst>
                <a:ext uri="{FF2B5EF4-FFF2-40B4-BE49-F238E27FC236}">
                  <a16:creationId xmlns="" xmlns:a16="http://schemas.microsoft.com/office/drawing/2014/main" id="{75E52DC6-FCFD-7C4D-C65F-161ABD81C451}"/>
                </a:ext>
              </a:extLst>
            </p:cNvPr>
            <p:cNvSpPr/>
            <p:nvPr/>
          </p:nvSpPr>
          <p:spPr>
            <a:xfrm>
              <a:off x="-1" y="6363018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="" xmlns:a16="http://schemas.microsoft.com/office/drawing/2014/main" id="{69FB6164-9C24-0156-8082-0F5E8230D2C8}"/>
                </a:ext>
              </a:extLst>
            </p:cNvPr>
            <p:cNvSpPr/>
            <p:nvPr/>
          </p:nvSpPr>
          <p:spPr>
            <a:xfrm>
              <a:off x="2438399" y="6363018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="" xmlns:a16="http://schemas.microsoft.com/office/drawing/2014/main" id="{F5EEE99D-7462-3E67-5075-8FFEEB4EF533}"/>
                </a:ext>
              </a:extLst>
            </p:cNvPr>
            <p:cNvSpPr/>
            <p:nvPr/>
          </p:nvSpPr>
          <p:spPr>
            <a:xfrm>
              <a:off x="4876802" y="6363018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="" xmlns:a16="http://schemas.microsoft.com/office/drawing/2014/main" id="{704ABF13-52C5-8FFD-CF4B-21554BAF7FD9}"/>
              </a:ext>
            </a:extLst>
          </p:cNvPr>
          <p:cNvGrpSpPr/>
          <p:nvPr/>
        </p:nvGrpSpPr>
        <p:grpSpPr>
          <a:xfrm>
            <a:off x="-1" y="7632435"/>
            <a:ext cx="7315203" cy="1273525"/>
            <a:chOff x="-1" y="7642267"/>
            <a:chExt cx="7315203" cy="1273525"/>
          </a:xfrm>
        </p:grpSpPr>
        <p:sp>
          <p:nvSpPr>
            <p:cNvPr id="204" name="Rectangle 203">
              <a:extLst>
                <a:ext uri="{FF2B5EF4-FFF2-40B4-BE49-F238E27FC236}">
                  <a16:creationId xmlns="" xmlns:a16="http://schemas.microsoft.com/office/drawing/2014/main" id="{6B5F92A3-C5E3-58A3-BE83-48BB1B9FEBA9}"/>
                </a:ext>
              </a:extLst>
            </p:cNvPr>
            <p:cNvSpPr/>
            <p:nvPr/>
          </p:nvSpPr>
          <p:spPr>
            <a:xfrm>
              <a:off x="-1" y="764226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="" xmlns:a16="http://schemas.microsoft.com/office/drawing/2014/main" id="{8EF2960E-C5DB-B837-D970-1B2A18267FBD}"/>
                </a:ext>
              </a:extLst>
            </p:cNvPr>
            <p:cNvSpPr/>
            <p:nvPr/>
          </p:nvSpPr>
          <p:spPr>
            <a:xfrm>
              <a:off x="2438399" y="764226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="" xmlns:a16="http://schemas.microsoft.com/office/drawing/2014/main" id="{33BF4460-52B3-720D-CCC1-17E4D14F84E8}"/>
                </a:ext>
              </a:extLst>
            </p:cNvPr>
            <p:cNvSpPr/>
            <p:nvPr/>
          </p:nvSpPr>
          <p:spPr>
            <a:xfrm>
              <a:off x="4876802" y="764226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098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5" name="Group 194">
            <a:extLst>
              <a:ext uri="{FF2B5EF4-FFF2-40B4-BE49-F238E27FC236}">
                <a16:creationId xmlns="" xmlns:a16="http://schemas.microsoft.com/office/drawing/2014/main" id="{BFBCBAB4-3FD9-7D62-F56F-934D8CE01B84}"/>
              </a:ext>
            </a:extLst>
          </p:cNvPr>
          <p:cNvGrpSpPr/>
          <p:nvPr/>
        </p:nvGrpSpPr>
        <p:grpSpPr>
          <a:xfrm>
            <a:off x="-229420" y="-123"/>
            <a:ext cx="2897239" cy="1314103"/>
            <a:chOff x="-229420" y="-123"/>
            <a:chExt cx="2897239" cy="1314103"/>
          </a:xfrm>
        </p:grpSpPr>
        <p:sp>
          <p:nvSpPr>
            <p:cNvPr id="196" name="Rectangle 195">
              <a:extLst>
                <a:ext uri="{FF2B5EF4-FFF2-40B4-BE49-F238E27FC236}">
                  <a16:creationId xmlns="" xmlns:a16="http://schemas.microsoft.com/office/drawing/2014/main" id="{AC24D719-9DDF-7A72-4E3C-E5C355344820}"/>
                </a:ext>
              </a:extLst>
            </p:cNvPr>
            <p:cNvSpPr/>
            <p:nvPr/>
          </p:nvSpPr>
          <p:spPr>
            <a:xfrm>
              <a:off x="-229420" y="313474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PRODUCE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7" name="TextBox 196">
              <a:extLst>
                <a:ext uri="{FF2B5EF4-FFF2-40B4-BE49-F238E27FC236}">
                  <a16:creationId xmlns="" xmlns:a16="http://schemas.microsoft.com/office/drawing/2014/main" id="{6D73415F-74ED-F170-8D30-0D905A78729E}"/>
                </a:ext>
              </a:extLst>
            </p:cNvPr>
            <p:cNvSpPr txBox="1"/>
            <p:nvPr/>
          </p:nvSpPr>
          <p:spPr>
            <a:xfrm>
              <a:off x="4762" y="36475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b="1">
                  <a:latin typeface="Arial" panose="020B0604020202020204" pitchFamily="34" charset="0"/>
                  <a:cs typeface="Arial" panose="020B0604020202020204" pitchFamily="34" charset="0"/>
                </a:rPr>
                <a:t>Before you pay for this action, you may pay $5 to gain 2 power.</a:t>
              </a:r>
              <a:endParaRPr lang="en-US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="" xmlns:a16="http://schemas.microsoft.com/office/drawing/2014/main" id="{FCC50CA4-45A5-416C-1911-8D3924F81E4B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99" name="Group 198">
              <a:extLst>
                <a:ext uri="{FF2B5EF4-FFF2-40B4-BE49-F238E27FC236}">
                  <a16:creationId xmlns="" xmlns:a16="http://schemas.microsoft.com/office/drawing/2014/main" id="{E78177FF-3264-8BD8-A41C-D3AA93398050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201" name="Straight Arrow Connector 200">
                <a:extLst>
                  <a:ext uri="{FF2B5EF4-FFF2-40B4-BE49-F238E27FC236}">
                    <a16:creationId xmlns="" xmlns:a16="http://schemas.microsoft.com/office/drawing/2014/main" id="{84C56C6F-0DD5-A448-57F5-84D75A63A9C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Arrow Connector 201">
                <a:extLst>
                  <a:ext uri="{FF2B5EF4-FFF2-40B4-BE49-F238E27FC236}">
                    <a16:creationId xmlns="" xmlns:a16="http://schemas.microsoft.com/office/drawing/2014/main" id="{9510E113-4AE3-5134-1772-5FAA5D309E6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0" name="TextBox 199">
              <a:extLst>
                <a:ext uri="{FF2B5EF4-FFF2-40B4-BE49-F238E27FC236}">
                  <a16:creationId xmlns="" xmlns:a16="http://schemas.microsoft.com/office/drawing/2014/main" id="{97C6DCB1-9428-6B62-074E-A83DAE495AAA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43</a:t>
              </a:r>
            </a:p>
          </p:txBody>
        </p:sp>
      </p:grpSp>
      <p:grpSp>
        <p:nvGrpSpPr>
          <p:cNvPr id="181" name="Group 180">
            <a:extLst>
              <a:ext uri="{FF2B5EF4-FFF2-40B4-BE49-F238E27FC236}">
                <a16:creationId xmlns="" xmlns:a16="http://schemas.microsoft.com/office/drawing/2014/main" id="{CF594527-B47B-0E10-68DA-CBE03090BA26}"/>
              </a:ext>
            </a:extLst>
          </p:cNvPr>
          <p:cNvGrpSpPr/>
          <p:nvPr/>
        </p:nvGrpSpPr>
        <p:grpSpPr>
          <a:xfrm>
            <a:off x="2208980" y="-25080"/>
            <a:ext cx="2897239" cy="1339060"/>
            <a:chOff x="-229420" y="-25080"/>
            <a:chExt cx="2897239" cy="1339060"/>
          </a:xfrm>
        </p:grpSpPr>
        <p:sp>
          <p:nvSpPr>
            <p:cNvPr id="182" name="Rectangle 181">
              <a:extLst>
                <a:ext uri="{FF2B5EF4-FFF2-40B4-BE49-F238E27FC236}">
                  <a16:creationId xmlns="" xmlns:a16="http://schemas.microsoft.com/office/drawing/2014/main" id="{92196255-6DCB-E577-BA9A-7EA6D1D58D54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3" name="TextBox 182">
              <a:extLst>
                <a:ext uri="{FF2B5EF4-FFF2-40B4-BE49-F238E27FC236}">
                  <a16:creationId xmlns="" xmlns:a16="http://schemas.microsoft.com/office/drawing/2014/main" id="{F6A61034-E543-9457-81D9-F9D98E8F550C}"/>
                </a:ext>
              </a:extLst>
            </p:cNvPr>
            <p:cNvSpPr txBox="1"/>
            <p:nvPr/>
          </p:nvSpPr>
          <p:spPr>
            <a:xfrm>
              <a:off x="4762" y="-25080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If you move units, you may move one of those units an additional time for the cost of $1.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="" xmlns:a16="http://schemas.microsoft.com/office/drawing/2014/main" id="{6B27A3BF-FCF1-1F58-1650-AA94A8C45F0F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85" name="Group 184">
              <a:extLst>
                <a:ext uri="{FF2B5EF4-FFF2-40B4-BE49-F238E27FC236}">
                  <a16:creationId xmlns="" xmlns:a16="http://schemas.microsoft.com/office/drawing/2014/main" id="{0FAFC8FF-967B-262A-DE92-BA3262B8FED2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187" name="Straight Arrow Connector 186">
                <a:extLst>
                  <a:ext uri="{FF2B5EF4-FFF2-40B4-BE49-F238E27FC236}">
                    <a16:creationId xmlns="" xmlns:a16="http://schemas.microsoft.com/office/drawing/2014/main" id="{C356DF57-3EEA-828C-B97D-795B3CAC88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Arrow Connector 187">
                <a:extLst>
                  <a:ext uri="{FF2B5EF4-FFF2-40B4-BE49-F238E27FC236}">
                    <a16:creationId xmlns="" xmlns:a16="http://schemas.microsoft.com/office/drawing/2014/main" id="{B7E00E25-BE09-9D88-B056-F03EF7A27CC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6" name="TextBox 185">
              <a:extLst>
                <a:ext uri="{FF2B5EF4-FFF2-40B4-BE49-F238E27FC236}">
                  <a16:creationId xmlns="" xmlns:a16="http://schemas.microsoft.com/office/drawing/2014/main" id="{FBBEBC4A-38F1-F797-F64D-942F4E072863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44</a:t>
              </a:r>
            </a:p>
          </p:txBody>
        </p:sp>
      </p:grpSp>
      <p:grpSp>
        <p:nvGrpSpPr>
          <p:cNvPr id="251" name="Group 250">
            <a:extLst>
              <a:ext uri="{FF2B5EF4-FFF2-40B4-BE49-F238E27FC236}">
                <a16:creationId xmlns="" xmlns:a16="http://schemas.microsoft.com/office/drawing/2014/main" id="{736CFBBD-6086-00DE-29F2-848FAEF9A7FA}"/>
              </a:ext>
            </a:extLst>
          </p:cNvPr>
          <p:cNvGrpSpPr/>
          <p:nvPr/>
        </p:nvGrpSpPr>
        <p:grpSpPr>
          <a:xfrm>
            <a:off x="4647383" y="-55858"/>
            <a:ext cx="2897239" cy="1384995"/>
            <a:chOff x="-229420" y="-55858"/>
            <a:chExt cx="2897239" cy="1384995"/>
          </a:xfrm>
        </p:grpSpPr>
        <p:sp>
          <p:nvSpPr>
            <p:cNvPr id="252" name="Rectangle 251">
              <a:extLst>
                <a:ext uri="{FF2B5EF4-FFF2-40B4-BE49-F238E27FC236}">
                  <a16:creationId xmlns="" xmlns:a16="http://schemas.microsoft.com/office/drawing/2014/main" id="{8FBE0F72-2827-82F6-6376-2E4DE41FE2FE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3" name="TextBox 252">
              <a:extLst>
                <a:ext uri="{FF2B5EF4-FFF2-40B4-BE49-F238E27FC236}">
                  <a16:creationId xmlns="" xmlns:a16="http://schemas.microsoft.com/office/drawing/2014/main" id="{2462BB83-8E87-79D1-2790-75D8B2086C3C}"/>
                </a:ext>
              </a:extLst>
            </p:cNvPr>
            <p:cNvSpPr txBox="1"/>
            <p:nvPr/>
          </p:nvSpPr>
          <p:spPr>
            <a:xfrm>
              <a:off x="4762" y="-55858"/>
              <a:ext cx="2428875" cy="1384995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If you have deployed your speed mech, and you have upgraded your move action, you may move up to four units one time each.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4" name="Rectangle 253">
              <a:extLst>
                <a:ext uri="{FF2B5EF4-FFF2-40B4-BE49-F238E27FC236}">
                  <a16:creationId xmlns="" xmlns:a16="http://schemas.microsoft.com/office/drawing/2014/main" id="{4A971004-BF2D-49BE-AF23-38C2DCEE11FC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55" name="Group 254">
              <a:extLst>
                <a:ext uri="{FF2B5EF4-FFF2-40B4-BE49-F238E27FC236}">
                  <a16:creationId xmlns="" xmlns:a16="http://schemas.microsoft.com/office/drawing/2014/main" id="{98D11CDB-6FAC-184E-5555-25B4F2781DF5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257" name="Straight Arrow Connector 256">
                <a:extLst>
                  <a:ext uri="{FF2B5EF4-FFF2-40B4-BE49-F238E27FC236}">
                    <a16:creationId xmlns="" xmlns:a16="http://schemas.microsoft.com/office/drawing/2014/main" id="{5F4F36DB-BB74-DF24-2FDA-C7283600141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Arrow Connector 321">
                <a:extLst>
                  <a:ext uri="{FF2B5EF4-FFF2-40B4-BE49-F238E27FC236}">
                    <a16:creationId xmlns="" xmlns:a16="http://schemas.microsoft.com/office/drawing/2014/main" id="{97FB3FB7-ADC9-8F29-C814-2DC2E844FCF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6" name="TextBox 255">
              <a:extLst>
                <a:ext uri="{FF2B5EF4-FFF2-40B4-BE49-F238E27FC236}">
                  <a16:creationId xmlns="" xmlns:a16="http://schemas.microsoft.com/office/drawing/2014/main" id="{2916A744-8392-C92A-AFAB-E9E34EB6991D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45</a:t>
              </a:r>
            </a:p>
          </p:txBody>
        </p:sp>
      </p:grpSp>
      <p:grpSp>
        <p:nvGrpSpPr>
          <p:cNvPr id="323" name="Group 322">
            <a:extLst>
              <a:ext uri="{FF2B5EF4-FFF2-40B4-BE49-F238E27FC236}">
                <a16:creationId xmlns="" xmlns:a16="http://schemas.microsoft.com/office/drawing/2014/main" id="{00DB4674-67CE-C788-483C-4467CAE8DFE5}"/>
              </a:ext>
            </a:extLst>
          </p:cNvPr>
          <p:cNvGrpSpPr/>
          <p:nvPr/>
        </p:nvGrpSpPr>
        <p:grpSpPr>
          <a:xfrm>
            <a:off x="-229420" y="1247144"/>
            <a:ext cx="2897239" cy="1339059"/>
            <a:chOff x="-229420" y="-25079"/>
            <a:chExt cx="2897239" cy="1339059"/>
          </a:xfrm>
        </p:grpSpPr>
        <p:sp>
          <p:nvSpPr>
            <p:cNvPr id="324" name="Rectangle 323">
              <a:extLst>
                <a:ext uri="{FF2B5EF4-FFF2-40B4-BE49-F238E27FC236}">
                  <a16:creationId xmlns="" xmlns:a16="http://schemas.microsoft.com/office/drawing/2014/main" id="{9BEA7833-5F13-BEA5-9BE1-3301C1964BAC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5" name="TextBox 324">
              <a:extLst>
                <a:ext uri="{FF2B5EF4-FFF2-40B4-BE49-F238E27FC236}">
                  <a16:creationId xmlns="" xmlns:a16="http://schemas.microsoft.com/office/drawing/2014/main" id="{B2CE8F98-06BE-F906-B8E0-8A1144D88066}"/>
                </a:ext>
              </a:extLst>
            </p:cNvPr>
            <p:cNvSpPr txBox="1"/>
            <p:nvPr/>
          </p:nvSpPr>
          <p:spPr>
            <a:xfrm>
              <a:off x="4762" y="-25079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000" b="1">
                  <a:latin typeface="Arial" panose="020B0604020202020204" pitchFamily="34" charset="0"/>
                  <a:cs typeface="Arial" panose="020B0604020202020204" pitchFamily="34" charset="0"/>
                </a:rPr>
                <a:t>When you trigger an encounter, draw two cards and discard one.</a:t>
              </a:r>
              <a:endParaRPr lang="en-US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6" name="Rectangle 325">
              <a:extLst>
                <a:ext uri="{FF2B5EF4-FFF2-40B4-BE49-F238E27FC236}">
                  <a16:creationId xmlns="" xmlns:a16="http://schemas.microsoft.com/office/drawing/2014/main" id="{F2B9188E-19BE-5EF5-89FB-626AFBBA098A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27" name="Group 326">
              <a:extLst>
                <a:ext uri="{FF2B5EF4-FFF2-40B4-BE49-F238E27FC236}">
                  <a16:creationId xmlns="" xmlns:a16="http://schemas.microsoft.com/office/drawing/2014/main" id="{E9378392-FFFE-BB6E-4499-5D115139AF8A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329" name="Straight Arrow Connector 328">
                <a:extLst>
                  <a:ext uri="{FF2B5EF4-FFF2-40B4-BE49-F238E27FC236}">
                    <a16:creationId xmlns="" xmlns:a16="http://schemas.microsoft.com/office/drawing/2014/main" id="{68206DF5-67F7-190E-4A01-4C5984015C7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Arrow Connector 329">
                <a:extLst>
                  <a:ext uri="{FF2B5EF4-FFF2-40B4-BE49-F238E27FC236}">
                    <a16:creationId xmlns="" xmlns:a16="http://schemas.microsoft.com/office/drawing/2014/main" id="{483D7405-BFA5-F132-5E68-7AF83D32DDE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8" name="TextBox 327">
              <a:extLst>
                <a:ext uri="{FF2B5EF4-FFF2-40B4-BE49-F238E27FC236}">
                  <a16:creationId xmlns="" xmlns:a16="http://schemas.microsoft.com/office/drawing/2014/main" id="{996FA6F7-8113-7EB3-75E5-CB1C015DDACB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46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5AEFCC11-827A-8674-AE18-DB3C1EF4079C}"/>
              </a:ext>
            </a:extLst>
          </p:cNvPr>
          <p:cNvGrpSpPr/>
          <p:nvPr/>
        </p:nvGrpSpPr>
        <p:grpSpPr>
          <a:xfrm>
            <a:off x="2208980" y="1216366"/>
            <a:ext cx="2897239" cy="1384995"/>
            <a:chOff x="-229420" y="-55857"/>
            <a:chExt cx="2897239" cy="1384995"/>
          </a:xfrm>
        </p:grpSpPr>
        <p:sp>
          <p:nvSpPr>
            <p:cNvPr id="19" name="Rectangle 18">
              <a:extLst>
                <a:ext uri="{FF2B5EF4-FFF2-40B4-BE49-F238E27FC236}">
                  <a16:creationId xmlns="" xmlns:a16="http://schemas.microsoft.com/office/drawing/2014/main" id="{88B34C17-BDB7-AA0F-11C7-83E93B06C6B9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DAF8AE0C-39AC-6340-488A-416CD4924741}"/>
                </a:ext>
              </a:extLst>
            </p:cNvPr>
            <p:cNvSpPr txBox="1"/>
            <p:nvPr/>
          </p:nvSpPr>
          <p:spPr>
            <a:xfrm>
              <a:off x="4762" y="-55857"/>
              <a:ext cx="2428875" cy="1384995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When you resolve an encounter, you may pay $2 less for the middle option and/or 2 less popularity for the bottom option.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="" xmlns:a16="http://schemas.microsoft.com/office/drawing/2014/main" id="{AB70079C-925F-04BB-2CE4-F14C9676B5AC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D5EE8AC3-CC1D-FDF6-F3E0-D9B83BCCD07F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24" name="Straight Arrow Connector 23">
                <a:extLst>
                  <a:ext uri="{FF2B5EF4-FFF2-40B4-BE49-F238E27FC236}">
                    <a16:creationId xmlns="" xmlns:a16="http://schemas.microsoft.com/office/drawing/2014/main" id="{E7BE7A47-1D81-8FC8-345B-7CCF5483C19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>
                <a:extLst>
                  <a:ext uri="{FF2B5EF4-FFF2-40B4-BE49-F238E27FC236}">
                    <a16:creationId xmlns="" xmlns:a16="http://schemas.microsoft.com/office/drawing/2014/main" id="{F9399AE6-BA89-481E-6448-A580AA232C8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9BB0AD89-1A15-3016-0C88-DD94E75673D2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47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="" xmlns:a16="http://schemas.microsoft.com/office/drawing/2014/main" id="{6666BBE8-472F-FFE2-222D-61F80F55B611}"/>
              </a:ext>
            </a:extLst>
          </p:cNvPr>
          <p:cNvGrpSpPr/>
          <p:nvPr/>
        </p:nvGrpSpPr>
        <p:grpSpPr>
          <a:xfrm>
            <a:off x="4647383" y="1272100"/>
            <a:ext cx="2897239" cy="1314103"/>
            <a:chOff x="-229420" y="-123"/>
            <a:chExt cx="2897239" cy="1314103"/>
          </a:xfrm>
        </p:grpSpPr>
        <p:sp>
          <p:nvSpPr>
            <p:cNvPr id="27" name="Rectangle 26">
              <a:extLst>
                <a:ext uri="{FF2B5EF4-FFF2-40B4-BE49-F238E27FC236}">
                  <a16:creationId xmlns="" xmlns:a16="http://schemas.microsoft.com/office/drawing/2014/main" id="{45CD8161-B1E3-7E20-530F-0815700FCA2A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="" xmlns:a16="http://schemas.microsoft.com/office/drawing/2014/main" id="{0BBE15A5-70F0-79EF-E11E-86F7C40FC160}"/>
                </a:ext>
              </a:extLst>
            </p:cNvPr>
            <p:cNvSpPr txBox="1"/>
            <p:nvPr/>
          </p:nvSpPr>
          <p:spPr>
            <a:xfrm>
              <a:off x="4762" y="51865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After resolving an encounter, you may pay 2 popularity to draw another encounter card and resolve it.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="" xmlns:a16="http://schemas.microsoft.com/office/drawing/2014/main" id="{DAD3A6A3-28C5-554D-3871-D6B28CF4AA85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="" xmlns:a16="http://schemas.microsoft.com/office/drawing/2014/main" id="{E5468981-E1E1-D135-84A0-B4CA9F218D6E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32" name="Straight Arrow Connector 31">
                <a:extLst>
                  <a:ext uri="{FF2B5EF4-FFF2-40B4-BE49-F238E27FC236}">
                    <a16:creationId xmlns="" xmlns:a16="http://schemas.microsoft.com/office/drawing/2014/main" id="{B4CE7C6E-C402-0075-260C-AE2DD80182E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>
                <a:extLst>
                  <a:ext uri="{FF2B5EF4-FFF2-40B4-BE49-F238E27FC236}">
                    <a16:creationId xmlns="" xmlns:a16="http://schemas.microsoft.com/office/drawing/2014/main" id="{C3F3DF02-F004-3F5D-499E-9E5CCB064DA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TextBox 30">
              <a:extLst>
                <a:ext uri="{FF2B5EF4-FFF2-40B4-BE49-F238E27FC236}">
                  <a16:creationId xmlns="" xmlns:a16="http://schemas.microsoft.com/office/drawing/2014/main" id="{4428EB7C-5F96-E437-FCDF-0AE951108443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48</a:t>
              </a:r>
            </a:p>
          </p:txBody>
        </p:sp>
      </p:grpSp>
      <p:grpSp>
        <p:nvGrpSpPr>
          <p:cNvPr id="331" name="Group 330">
            <a:extLst>
              <a:ext uri="{FF2B5EF4-FFF2-40B4-BE49-F238E27FC236}">
                <a16:creationId xmlns="" xmlns:a16="http://schemas.microsoft.com/office/drawing/2014/main" id="{4AF3B6A6-7D3F-37F4-4640-532DCB2C1103}"/>
              </a:ext>
            </a:extLst>
          </p:cNvPr>
          <p:cNvGrpSpPr/>
          <p:nvPr/>
        </p:nvGrpSpPr>
        <p:grpSpPr>
          <a:xfrm>
            <a:off x="-229420" y="2548802"/>
            <a:ext cx="2897239" cy="1314103"/>
            <a:chOff x="-229420" y="-123"/>
            <a:chExt cx="2897239" cy="1314103"/>
          </a:xfrm>
        </p:grpSpPr>
        <p:sp>
          <p:nvSpPr>
            <p:cNvPr id="332" name="Rectangle 331">
              <a:extLst>
                <a:ext uri="{FF2B5EF4-FFF2-40B4-BE49-F238E27FC236}">
                  <a16:creationId xmlns="" xmlns:a16="http://schemas.microsoft.com/office/drawing/2014/main" id="{902E2177-E321-8D0A-7E8A-190AB605DD35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3" name="TextBox 332">
              <a:extLst>
                <a:ext uri="{FF2B5EF4-FFF2-40B4-BE49-F238E27FC236}">
                  <a16:creationId xmlns="" xmlns:a16="http://schemas.microsoft.com/office/drawing/2014/main" id="{3919FC26-FF21-AE91-2954-CC72A0815D88}"/>
                </a:ext>
              </a:extLst>
            </p:cNvPr>
            <p:cNvSpPr txBox="1"/>
            <p:nvPr/>
          </p:nvSpPr>
          <p:spPr>
            <a:xfrm>
              <a:off x="4762" y="51864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If you get an encounter card you don’t like, you may discard it and draw another one. You may do this up to two times.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4" name="Rectangle 333">
              <a:extLst>
                <a:ext uri="{FF2B5EF4-FFF2-40B4-BE49-F238E27FC236}">
                  <a16:creationId xmlns="" xmlns:a16="http://schemas.microsoft.com/office/drawing/2014/main" id="{43A93E28-118A-F091-C05B-58F212C0486E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35" name="Group 334">
              <a:extLst>
                <a:ext uri="{FF2B5EF4-FFF2-40B4-BE49-F238E27FC236}">
                  <a16:creationId xmlns="" xmlns:a16="http://schemas.microsoft.com/office/drawing/2014/main" id="{5E697572-AC87-D2A3-E3CC-463C48034F8E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337" name="Straight Arrow Connector 336">
                <a:extLst>
                  <a:ext uri="{FF2B5EF4-FFF2-40B4-BE49-F238E27FC236}">
                    <a16:creationId xmlns="" xmlns:a16="http://schemas.microsoft.com/office/drawing/2014/main" id="{47CACDC9-3E39-B9B0-7D4B-63A4594994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Arrow Connector 337">
                <a:extLst>
                  <a:ext uri="{FF2B5EF4-FFF2-40B4-BE49-F238E27FC236}">
                    <a16:creationId xmlns="" xmlns:a16="http://schemas.microsoft.com/office/drawing/2014/main" id="{72CA5572-9F3E-7117-2ACB-D3188B64D26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6" name="TextBox 335">
              <a:extLst>
                <a:ext uri="{FF2B5EF4-FFF2-40B4-BE49-F238E27FC236}">
                  <a16:creationId xmlns="" xmlns:a16="http://schemas.microsoft.com/office/drawing/2014/main" id="{80E69B2D-CB76-42B2-0F4B-7E0DCA619718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49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="" xmlns:a16="http://schemas.microsoft.com/office/drawing/2014/main" id="{C5192E07-974C-B840-2900-8E533E652FFA}"/>
              </a:ext>
            </a:extLst>
          </p:cNvPr>
          <p:cNvGrpSpPr/>
          <p:nvPr/>
        </p:nvGrpSpPr>
        <p:grpSpPr>
          <a:xfrm>
            <a:off x="2208980" y="2493067"/>
            <a:ext cx="2897239" cy="1384995"/>
            <a:chOff x="-229420" y="-55858"/>
            <a:chExt cx="2897239" cy="1384995"/>
          </a:xfrm>
        </p:grpSpPr>
        <p:sp>
          <p:nvSpPr>
            <p:cNvPr id="35" name="Rectangle 34">
              <a:extLst>
                <a:ext uri="{FF2B5EF4-FFF2-40B4-BE49-F238E27FC236}">
                  <a16:creationId xmlns="" xmlns:a16="http://schemas.microsoft.com/office/drawing/2014/main" id="{8746EB0F-7A5F-8996-586D-00F01304DD82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="" xmlns:a16="http://schemas.microsoft.com/office/drawing/2014/main" id="{31836F25-E8CE-B3AF-29C4-BFBA4B578D20}"/>
                </a:ext>
              </a:extLst>
            </p:cNvPr>
            <p:cNvSpPr txBox="1"/>
            <p:nvPr/>
          </p:nvSpPr>
          <p:spPr>
            <a:xfrm>
              <a:off x="4762" y="-55858"/>
              <a:ext cx="2428875" cy="1384995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200" b="1">
                  <a:latin typeface="Arial" panose="020B0604020202020204" pitchFamily="34" charset="0"/>
                  <a:cs typeface="Arial" panose="020B0604020202020204" pitchFamily="34" charset="0"/>
                </a:rPr>
                <a:t>After you resolve an encounter, you may pay 2 popularity to keep the card. Then, the next time you select this action, at the beginning of your turn, you may resolve the encounter again.</a:t>
              </a:r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="" xmlns:a16="http://schemas.microsoft.com/office/drawing/2014/main" id="{450CCCAE-7F97-7DEB-04D2-CBF772C70FE6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="" xmlns:a16="http://schemas.microsoft.com/office/drawing/2014/main" id="{20E34911-F874-4CEA-A587-EC8D5720DF9D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40" name="Straight Arrow Connector 39">
                <a:extLst>
                  <a:ext uri="{FF2B5EF4-FFF2-40B4-BE49-F238E27FC236}">
                    <a16:creationId xmlns="" xmlns:a16="http://schemas.microsoft.com/office/drawing/2014/main" id="{95D8A9B5-5251-8982-B972-21DE0DDF77F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>
                <a:extLst>
                  <a:ext uri="{FF2B5EF4-FFF2-40B4-BE49-F238E27FC236}">
                    <a16:creationId xmlns="" xmlns:a16="http://schemas.microsoft.com/office/drawing/2014/main" id="{E9CD0C31-E21A-933F-321A-BD3169B50FE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>
              <a:extLst>
                <a:ext uri="{FF2B5EF4-FFF2-40B4-BE49-F238E27FC236}">
                  <a16:creationId xmlns="" xmlns:a16="http://schemas.microsoft.com/office/drawing/2014/main" id="{2EE80CEC-7DEB-B862-90B2-43B18808947C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50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="" xmlns:a16="http://schemas.microsoft.com/office/drawing/2014/main" id="{066720C9-93E2-7C3D-41A0-FC4B7F01299C}"/>
              </a:ext>
            </a:extLst>
          </p:cNvPr>
          <p:cNvGrpSpPr/>
          <p:nvPr/>
        </p:nvGrpSpPr>
        <p:grpSpPr>
          <a:xfrm>
            <a:off x="4647383" y="2523846"/>
            <a:ext cx="2897239" cy="1339059"/>
            <a:chOff x="-229420" y="-25079"/>
            <a:chExt cx="2897239" cy="1339059"/>
          </a:xfrm>
        </p:grpSpPr>
        <p:sp>
          <p:nvSpPr>
            <p:cNvPr id="43" name="Rectangle 42">
              <a:extLst>
                <a:ext uri="{FF2B5EF4-FFF2-40B4-BE49-F238E27FC236}">
                  <a16:creationId xmlns="" xmlns:a16="http://schemas.microsoft.com/office/drawing/2014/main" id="{9651F255-5BC7-C7E4-5E22-81822F044E88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="" xmlns:a16="http://schemas.microsoft.com/office/drawing/2014/main" id="{57DADC73-28A3-037B-34AF-5D6E5B168B9D}"/>
                </a:ext>
              </a:extLst>
            </p:cNvPr>
            <p:cNvSpPr txBox="1"/>
            <p:nvPr/>
          </p:nvSpPr>
          <p:spPr>
            <a:xfrm>
              <a:off x="4762" y="-25079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000" b="1">
                  <a:latin typeface="Arial" panose="020B0604020202020204" pitchFamily="34" charset="0"/>
                  <a:cs typeface="Arial" panose="020B0604020202020204" pitchFamily="34" charset="0"/>
                </a:rPr>
                <a:t>If you only move one unit, you may gain 2 power before moving.</a:t>
              </a:r>
              <a:endParaRPr lang="en-US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="" xmlns:a16="http://schemas.microsoft.com/office/drawing/2014/main" id="{217CE7B2-3A3E-FC64-1272-D1F01A39FEF8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="" xmlns:a16="http://schemas.microsoft.com/office/drawing/2014/main" id="{E03F7ABF-25DF-4D50-C906-F605BB76138B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48" name="Straight Arrow Connector 47">
                <a:extLst>
                  <a:ext uri="{FF2B5EF4-FFF2-40B4-BE49-F238E27FC236}">
                    <a16:creationId xmlns="" xmlns:a16="http://schemas.microsoft.com/office/drawing/2014/main" id="{436597C4-B9CD-DDD6-DEFD-634B8000FAB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>
                <a:extLst>
                  <a:ext uri="{FF2B5EF4-FFF2-40B4-BE49-F238E27FC236}">
                    <a16:creationId xmlns="" xmlns:a16="http://schemas.microsoft.com/office/drawing/2014/main" id="{AF91FC15-65E6-59A5-D654-36D453D7683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>
              <a:extLst>
                <a:ext uri="{FF2B5EF4-FFF2-40B4-BE49-F238E27FC236}">
                  <a16:creationId xmlns="" xmlns:a16="http://schemas.microsoft.com/office/drawing/2014/main" id="{2481B9C7-823C-E62E-1E07-5A8F40CDDB3D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51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="" xmlns:a16="http://schemas.microsoft.com/office/drawing/2014/main" id="{34023D42-8F95-11E7-0314-2C8DCB8AC771}"/>
              </a:ext>
            </a:extLst>
          </p:cNvPr>
          <p:cNvGrpSpPr/>
          <p:nvPr/>
        </p:nvGrpSpPr>
        <p:grpSpPr>
          <a:xfrm>
            <a:off x="-229420" y="3825642"/>
            <a:ext cx="2897239" cy="1314103"/>
            <a:chOff x="-229420" y="-123"/>
            <a:chExt cx="2897239" cy="1314103"/>
          </a:xfrm>
        </p:grpSpPr>
        <p:sp>
          <p:nvSpPr>
            <p:cNvPr id="52" name="Rectangle 51">
              <a:extLst>
                <a:ext uri="{FF2B5EF4-FFF2-40B4-BE49-F238E27FC236}">
                  <a16:creationId xmlns="" xmlns:a16="http://schemas.microsoft.com/office/drawing/2014/main" id="{D2FC5D25-2E3D-CE89-9AFF-A27429C3F610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839D004D-FF23-E98F-6148-42A3018A5068}"/>
                </a:ext>
              </a:extLst>
            </p:cNvPr>
            <p:cNvSpPr txBox="1"/>
            <p:nvPr/>
          </p:nvSpPr>
          <p:spPr>
            <a:xfrm>
              <a:off x="4762" y="36476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b="1">
                  <a:latin typeface="Arial" panose="020B0604020202020204" pitchFamily="34" charset="0"/>
                  <a:cs typeface="Arial" panose="020B0604020202020204" pitchFamily="34" charset="0"/>
                </a:rPr>
                <a:t>At the end of every battle, if you spent any power, you may get one back.</a:t>
              </a:r>
              <a:endParaRPr lang="en-US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="" xmlns:a16="http://schemas.microsoft.com/office/drawing/2014/main" id="{9506DF61-3540-1DE2-BD46-73AFFAD6B262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="" xmlns:a16="http://schemas.microsoft.com/office/drawing/2014/main" id="{03AF1889-2E6B-5C86-B235-31E8C4FF6C10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57" name="Straight Arrow Connector 56">
                <a:extLst>
                  <a:ext uri="{FF2B5EF4-FFF2-40B4-BE49-F238E27FC236}">
                    <a16:creationId xmlns="" xmlns:a16="http://schemas.microsoft.com/office/drawing/2014/main" id="{906C06CF-7C25-60BC-B0B1-9FBD376295F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>
                <a:extLst>
                  <a:ext uri="{FF2B5EF4-FFF2-40B4-BE49-F238E27FC236}">
                    <a16:creationId xmlns="" xmlns:a16="http://schemas.microsoft.com/office/drawing/2014/main" id="{F79AD1F4-617E-86AD-33E0-0FD19229167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TextBox 55">
              <a:extLst>
                <a:ext uri="{FF2B5EF4-FFF2-40B4-BE49-F238E27FC236}">
                  <a16:creationId xmlns="" xmlns:a16="http://schemas.microsoft.com/office/drawing/2014/main" id="{58D09BE1-5853-4136-5CAF-9F67F2514109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52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="" xmlns:a16="http://schemas.microsoft.com/office/drawing/2014/main" id="{FAD211DC-E483-C85D-9260-F008AC128783}"/>
              </a:ext>
            </a:extLst>
          </p:cNvPr>
          <p:cNvGrpSpPr/>
          <p:nvPr/>
        </p:nvGrpSpPr>
        <p:grpSpPr>
          <a:xfrm>
            <a:off x="2208980" y="3825642"/>
            <a:ext cx="2897239" cy="1314103"/>
            <a:chOff x="-229420" y="-123"/>
            <a:chExt cx="2897239" cy="1314103"/>
          </a:xfrm>
        </p:grpSpPr>
        <p:sp>
          <p:nvSpPr>
            <p:cNvPr id="60" name="Rectangle 59">
              <a:extLst>
                <a:ext uri="{FF2B5EF4-FFF2-40B4-BE49-F238E27FC236}">
                  <a16:creationId xmlns="" xmlns:a16="http://schemas.microsoft.com/office/drawing/2014/main" id="{60DA7A6C-16ED-1F61-397D-A773E45F8D4E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="" xmlns:a16="http://schemas.microsoft.com/office/drawing/2014/main" id="{894A2391-D266-9231-5E26-BAB5F0283DDB}"/>
                </a:ext>
              </a:extLst>
            </p:cNvPr>
            <p:cNvSpPr txBox="1"/>
            <p:nvPr/>
          </p:nvSpPr>
          <p:spPr>
            <a:xfrm>
              <a:off x="4762" y="98032"/>
              <a:ext cx="2428875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You may increase your power by one before each battle on a territory next to a lake.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="" xmlns:a16="http://schemas.microsoft.com/office/drawing/2014/main" id="{CDFE5435-1A3E-BBA9-51D8-B3BF058626C5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="" xmlns:a16="http://schemas.microsoft.com/office/drawing/2014/main" id="{1D1C04F7-F310-4D05-FC1E-962F4CF42DD3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129" name="Straight Arrow Connector 128">
                <a:extLst>
                  <a:ext uri="{FF2B5EF4-FFF2-40B4-BE49-F238E27FC236}">
                    <a16:creationId xmlns="" xmlns:a16="http://schemas.microsoft.com/office/drawing/2014/main" id="{9F434DCD-3C8C-A89D-0F01-3F82E0B5C0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Arrow Connector 129">
                <a:extLst>
                  <a:ext uri="{FF2B5EF4-FFF2-40B4-BE49-F238E27FC236}">
                    <a16:creationId xmlns="" xmlns:a16="http://schemas.microsoft.com/office/drawing/2014/main" id="{F929F550-2275-3C2E-709C-90F593EB90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8" name="TextBox 127">
              <a:extLst>
                <a:ext uri="{FF2B5EF4-FFF2-40B4-BE49-F238E27FC236}">
                  <a16:creationId xmlns="" xmlns:a16="http://schemas.microsoft.com/office/drawing/2014/main" id="{E81DE21A-87D3-6B2F-72A8-38F7C7D41211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53</a:t>
              </a:r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="" xmlns:a16="http://schemas.microsoft.com/office/drawing/2014/main" id="{9B33E255-4E32-1F07-FD02-23D24C024125}"/>
              </a:ext>
            </a:extLst>
          </p:cNvPr>
          <p:cNvGrpSpPr/>
          <p:nvPr/>
        </p:nvGrpSpPr>
        <p:grpSpPr>
          <a:xfrm>
            <a:off x="4647383" y="3800686"/>
            <a:ext cx="2897239" cy="1339059"/>
            <a:chOff x="-229420" y="-25079"/>
            <a:chExt cx="2897239" cy="1339059"/>
          </a:xfrm>
        </p:grpSpPr>
        <p:sp>
          <p:nvSpPr>
            <p:cNvPr id="132" name="Rectangle 131">
              <a:extLst>
                <a:ext uri="{FF2B5EF4-FFF2-40B4-BE49-F238E27FC236}">
                  <a16:creationId xmlns="" xmlns:a16="http://schemas.microsoft.com/office/drawing/2014/main" id="{91A8AFD1-4B12-09EA-C0C1-F4041A83EBB8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="" xmlns:a16="http://schemas.microsoft.com/office/drawing/2014/main" id="{617FB946-EE5A-8377-01F6-AEBADA0D8B74}"/>
                </a:ext>
              </a:extLst>
            </p:cNvPr>
            <p:cNvSpPr txBox="1"/>
            <p:nvPr/>
          </p:nvSpPr>
          <p:spPr>
            <a:xfrm>
              <a:off x="4762" y="-25079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You may increase your power by one before each battle on a territory next to a tunnel (not a mine).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="" xmlns:a16="http://schemas.microsoft.com/office/drawing/2014/main" id="{1ACFEFC1-096E-A9D5-26F7-4CC70BC0FC49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35" name="Group 134">
              <a:extLst>
                <a:ext uri="{FF2B5EF4-FFF2-40B4-BE49-F238E27FC236}">
                  <a16:creationId xmlns="" xmlns:a16="http://schemas.microsoft.com/office/drawing/2014/main" id="{6A3DAE1A-D8AE-3CD4-17D0-CF4B3889A6B6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137" name="Straight Arrow Connector 136">
                <a:extLst>
                  <a:ext uri="{FF2B5EF4-FFF2-40B4-BE49-F238E27FC236}">
                    <a16:creationId xmlns="" xmlns:a16="http://schemas.microsoft.com/office/drawing/2014/main" id="{A7B27D29-43A8-7060-F6B5-1F558C3D25F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Arrow Connector 137">
                <a:extLst>
                  <a:ext uri="{FF2B5EF4-FFF2-40B4-BE49-F238E27FC236}">
                    <a16:creationId xmlns="" xmlns:a16="http://schemas.microsoft.com/office/drawing/2014/main" id="{272CA02B-C905-28D6-0EFF-3D0B2E3F7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6" name="TextBox 135">
              <a:extLst>
                <a:ext uri="{FF2B5EF4-FFF2-40B4-BE49-F238E27FC236}">
                  <a16:creationId xmlns="" xmlns:a16="http://schemas.microsoft.com/office/drawing/2014/main" id="{C33102A5-B087-7115-CCE9-67291C2F0C80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54</a:t>
              </a:r>
            </a:p>
          </p:txBody>
        </p:sp>
      </p:grpSp>
      <p:grpSp>
        <p:nvGrpSpPr>
          <p:cNvPr id="339" name="Group 338">
            <a:extLst>
              <a:ext uri="{FF2B5EF4-FFF2-40B4-BE49-F238E27FC236}">
                <a16:creationId xmlns="" xmlns:a16="http://schemas.microsoft.com/office/drawing/2014/main" id="{F685D0F9-8DD8-742F-6E4A-C2A37C1B455C}"/>
              </a:ext>
            </a:extLst>
          </p:cNvPr>
          <p:cNvGrpSpPr/>
          <p:nvPr/>
        </p:nvGrpSpPr>
        <p:grpSpPr>
          <a:xfrm>
            <a:off x="-229420" y="5077341"/>
            <a:ext cx="2897239" cy="1339060"/>
            <a:chOff x="-229420" y="-25080"/>
            <a:chExt cx="2897239" cy="1339060"/>
          </a:xfrm>
        </p:grpSpPr>
        <p:sp>
          <p:nvSpPr>
            <p:cNvPr id="340" name="Rectangle 339">
              <a:extLst>
                <a:ext uri="{FF2B5EF4-FFF2-40B4-BE49-F238E27FC236}">
                  <a16:creationId xmlns="" xmlns:a16="http://schemas.microsoft.com/office/drawing/2014/main" id="{070AFF09-7DC7-8728-A918-06D51261B9CA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1" name="TextBox 340">
              <a:extLst>
                <a:ext uri="{FF2B5EF4-FFF2-40B4-BE49-F238E27FC236}">
                  <a16:creationId xmlns="" xmlns:a16="http://schemas.microsoft.com/office/drawing/2014/main" id="{FF78F717-4CD3-10D1-E23C-BE5AEAA936A3}"/>
                </a:ext>
              </a:extLst>
            </p:cNvPr>
            <p:cNvSpPr txBox="1"/>
            <p:nvPr/>
          </p:nvSpPr>
          <p:spPr>
            <a:xfrm>
              <a:off x="4762" y="-25080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Before each battle, you may decrease your popularity by 1 or 2 to gain the same amount of power.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2" name="Rectangle 341">
              <a:extLst>
                <a:ext uri="{FF2B5EF4-FFF2-40B4-BE49-F238E27FC236}">
                  <a16:creationId xmlns="" xmlns:a16="http://schemas.microsoft.com/office/drawing/2014/main" id="{3F2507E6-6E03-FD6E-D706-ECAEFCBECF88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43" name="Group 342">
              <a:extLst>
                <a:ext uri="{FF2B5EF4-FFF2-40B4-BE49-F238E27FC236}">
                  <a16:creationId xmlns="" xmlns:a16="http://schemas.microsoft.com/office/drawing/2014/main" id="{8D27F9EB-C501-50F5-F5F1-1E86A85EA410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345" name="Straight Arrow Connector 344">
                <a:extLst>
                  <a:ext uri="{FF2B5EF4-FFF2-40B4-BE49-F238E27FC236}">
                    <a16:creationId xmlns="" xmlns:a16="http://schemas.microsoft.com/office/drawing/2014/main" id="{8C25B68B-2AB0-6C65-331A-2EA2FE7637B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Arrow Connector 345">
                <a:extLst>
                  <a:ext uri="{FF2B5EF4-FFF2-40B4-BE49-F238E27FC236}">
                    <a16:creationId xmlns="" xmlns:a16="http://schemas.microsoft.com/office/drawing/2014/main" id="{3F82F1A5-8400-30B1-34D9-67BBA8F58AD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4" name="TextBox 343">
              <a:extLst>
                <a:ext uri="{FF2B5EF4-FFF2-40B4-BE49-F238E27FC236}">
                  <a16:creationId xmlns="" xmlns:a16="http://schemas.microsoft.com/office/drawing/2014/main" id="{8DBBCE54-3C31-1B8E-419B-7E9E41B42B8B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55</a:t>
              </a:r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="" xmlns:a16="http://schemas.microsoft.com/office/drawing/2014/main" id="{A8894DB5-C8E8-9D82-613E-48AB76A3C7EE}"/>
              </a:ext>
            </a:extLst>
          </p:cNvPr>
          <p:cNvGrpSpPr/>
          <p:nvPr/>
        </p:nvGrpSpPr>
        <p:grpSpPr>
          <a:xfrm>
            <a:off x="2208980" y="5077341"/>
            <a:ext cx="2897239" cy="1339060"/>
            <a:chOff x="-229420" y="-25080"/>
            <a:chExt cx="2897239" cy="1339060"/>
          </a:xfrm>
        </p:grpSpPr>
        <p:sp>
          <p:nvSpPr>
            <p:cNvPr id="140" name="Rectangle 139">
              <a:extLst>
                <a:ext uri="{FF2B5EF4-FFF2-40B4-BE49-F238E27FC236}">
                  <a16:creationId xmlns="" xmlns:a16="http://schemas.microsoft.com/office/drawing/2014/main" id="{6A12D82F-B02E-7E6A-9916-9F40FF408964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="" xmlns:a16="http://schemas.microsoft.com/office/drawing/2014/main" id="{657FB5FC-DFDC-BD01-E943-8E403B54DCA7}"/>
                </a:ext>
              </a:extLst>
            </p:cNvPr>
            <p:cNvSpPr txBox="1"/>
            <p:nvPr/>
          </p:nvSpPr>
          <p:spPr>
            <a:xfrm>
              <a:off x="4762" y="-25080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000" b="1">
                  <a:latin typeface="Arial" panose="020B0604020202020204" pitchFamily="34" charset="0"/>
                  <a:cs typeface="Arial" panose="020B0604020202020204" pitchFamily="34" charset="0"/>
                </a:rPr>
                <a:t>At the beginning of your turn, you may increase your power by one.</a:t>
              </a:r>
              <a:endParaRPr lang="en-US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="" xmlns:a16="http://schemas.microsoft.com/office/drawing/2014/main" id="{FFD48BA1-A1DB-F9AB-A94E-D219E23C77C1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43" name="Group 142">
              <a:extLst>
                <a:ext uri="{FF2B5EF4-FFF2-40B4-BE49-F238E27FC236}">
                  <a16:creationId xmlns="" xmlns:a16="http://schemas.microsoft.com/office/drawing/2014/main" id="{A98884B9-0A09-02EA-D856-4B155920B95A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145" name="Straight Arrow Connector 144">
                <a:extLst>
                  <a:ext uri="{FF2B5EF4-FFF2-40B4-BE49-F238E27FC236}">
                    <a16:creationId xmlns="" xmlns:a16="http://schemas.microsoft.com/office/drawing/2014/main" id="{9879FE4F-403B-32CD-9C84-68FEE282D9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Arrow Connector 145">
                <a:extLst>
                  <a:ext uri="{FF2B5EF4-FFF2-40B4-BE49-F238E27FC236}">
                    <a16:creationId xmlns="" xmlns:a16="http://schemas.microsoft.com/office/drawing/2014/main" id="{01FB61DB-1B67-DD28-1E73-5E519F158F2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4" name="TextBox 143">
              <a:extLst>
                <a:ext uri="{FF2B5EF4-FFF2-40B4-BE49-F238E27FC236}">
                  <a16:creationId xmlns="" xmlns:a16="http://schemas.microsoft.com/office/drawing/2014/main" id="{4B7EE45A-E3E3-728E-6621-CB035B67FFB4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56</a:t>
              </a:r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="" xmlns:a16="http://schemas.microsoft.com/office/drawing/2014/main" id="{D75C9D26-2DED-65F3-D31D-081DC27629DE}"/>
              </a:ext>
            </a:extLst>
          </p:cNvPr>
          <p:cNvGrpSpPr/>
          <p:nvPr/>
        </p:nvGrpSpPr>
        <p:grpSpPr>
          <a:xfrm>
            <a:off x="4647383" y="5102298"/>
            <a:ext cx="2897239" cy="1314103"/>
            <a:chOff x="-229420" y="-123"/>
            <a:chExt cx="2897239" cy="1314103"/>
          </a:xfrm>
        </p:grpSpPr>
        <p:sp>
          <p:nvSpPr>
            <p:cNvPr id="148" name="Rectangle 147">
              <a:extLst>
                <a:ext uri="{FF2B5EF4-FFF2-40B4-BE49-F238E27FC236}">
                  <a16:creationId xmlns="" xmlns:a16="http://schemas.microsoft.com/office/drawing/2014/main" id="{35FF4409-3319-43C3-32D8-3530240D5E8D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" name="TextBox 148">
              <a:extLst>
                <a:ext uri="{FF2B5EF4-FFF2-40B4-BE49-F238E27FC236}">
                  <a16:creationId xmlns="" xmlns:a16="http://schemas.microsoft.com/office/drawing/2014/main" id="{39D2737D-9493-248B-EE80-FE3FA3F34C24}"/>
                </a:ext>
              </a:extLst>
            </p:cNvPr>
            <p:cNvSpPr txBox="1"/>
            <p:nvPr/>
          </p:nvSpPr>
          <p:spPr>
            <a:xfrm>
              <a:off x="4762" y="98031"/>
              <a:ext cx="2428875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When you attack, you may use one additional combat card with a value of 2.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="" xmlns:a16="http://schemas.microsoft.com/office/drawing/2014/main" id="{E4E4249C-909A-99B5-6472-013D075B197F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51" name="Group 150">
              <a:extLst>
                <a:ext uri="{FF2B5EF4-FFF2-40B4-BE49-F238E27FC236}">
                  <a16:creationId xmlns="" xmlns:a16="http://schemas.microsoft.com/office/drawing/2014/main" id="{103C2C2E-9656-6C08-232D-3BFD1A45B804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153" name="Straight Arrow Connector 152">
                <a:extLst>
                  <a:ext uri="{FF2B5EF4-FFF2-40B4-BE49-F238E27FC236}">
                    <a16:creationId xmlns="" xmlns:a16="http://schemas.microsoft.com/office/drawing/2014/main" id="{54F700EA-F30A-4D56-96DB-80DC8A0A085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Arrow Connector 153">
                <a:extLst>
                  <a:ext uri="{FF2B5EF4-FFF2-40B4-BE49-F238E27FC236}">
                    <a16:creationId xmlns="" xmlns:a16="http://schemas.microsoft.com/office/drawing/2014/main" id="{D24EC351-2F64-7AD1-CF0F-214BB42FC0C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2" name="TextBox 151">
              <a:extLst>
                <a:ext uri="{FF2B5EF4-FFF2-40B4-BE49-F238E27FC236}">
                  <a16:creationId xmlns="" xmlns:a16="http://schemas.microsoft.com/office/drawing/2014/main" id="{CC3F0EB8-96DE-5C26-70FA-E13CF9200928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57</a:t>
              </a:r>
            </a:p>
          </p:txBody>
        </p:sp>
      </p:grpSp>
      <p:grpSp>
        <p:nvGrpSpPr>
          <p:cNvPr id="347" name="Group 346">
            <a:extLst>
              <a:ext uri="{FF2B5EF4-FFF2-40B4-BE49-F238E27FC236}">
                <a16:creationId xmlns="" xmlns:a16="http://schemas.microsoft.com/office/drawing/2014/main" id="{28B19D7D-E96A-32E8-8561-DC8511869D65}"/>
              </a:ext>
            </a:extLst>
          </p:cNvPr>
          <p:cNvGrpSpPr/>
          <p:nvPr/>
        </p:nvGrpSpPr>
        <p:grpSpPr>
          <a:xfrm>
            <a:off x="-229420" y="6352553"/>
            <a:ext cx="2897239" cy="1339059"/>
            <a:chOff x="-229420" y="-25079"/>
            <a:chExt cx="2897239" cy="1339059"/>
          </a:xfrm>
        </p:grpSpPr>
        <p:sp>
          <p:nvSpPr>
            <p:cNvPr id="348" name="Rectangle 347">
              <a:extLst>
                <a:ext uri="{FF2B5EF4-FFF2-40B4-BE49-F238E27FC236}">
                  <a16:creationId xmlns="" xmlns:a16="http://schemas.microsoft.com/office/drawing/2014/main" id="{E9D95689-999C-2262-3AB5-7FBF73A01443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9" name="TextBox 348">
              <a:extLst>
                <a:ext uri="{FF2B5EF4-FFF2-40B4-BE49-F238E27FC236}">
                  <a16:creationId xmlns="" xmlns:a16="http://schemas.microsoft.com/office/drawing/2014/main" id="{76601EF7-46DD-3B83-4194-7E010B68ADA5}"/>
                </a:ext>
              </a:extLst>
            </p:cNvPr>
            <p:cNvSpPr txBox="1"/>
            <p:nvPr/>
          </p:nvSpPr>
          <p:spPr>
            <a:xfrm>
              <a:off x="4762" y="-25079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In every battle where you would normally be able to use only one combat card, you may use two.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0" name="Rectangle 349">
              <a:extLst>
                <a:ext uri="{FF2B5EF4-FFF2-40B4-BE49-F238E27FC236}">
                  <a16:creationId xmlns="" xmlns:a16="http://schemas.microsoft.com/office/drawing/2014/main" id="{92A473F3-B9E4-D8CE-7BC9-835B4A90762E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51" name="Group 350">
              <a:extLst>
                <a:ext uri="{FF2B5EF4-FFF2-40B4-BE49-F238E27FC236}">
                  <a16:creationId xmlns="" xmlns:a16="http://schemas.microsoft.com/office/drawing/2014/main" id="{D6E6B933-948F-9989-9939-CEE1A3F62302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353" name="Straight Arrow Connector 352">
                <a:extLst>
                  <a:ext uri="{FF2B5EF4-FFF2-40B4-BE49-F238E27FC236}">
                    <a16:creationId xmlns="" xmlns:a16="http://schemas.microsoft.com/office/drawing/2014/main" id="{CC509E3E-6E61-7BCE-5BD4-6BB25BADCC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Arrow Connector 353">
                <a:extLst>
                  <a:ext uri="{FF2B5EF4-FFF2-40B4-BE49-F238E27FC236}">
                    <a16:creationId xmlns="" xmlns:a16="http://schemas.microsoft.com/office/drawing/2014/main" id="{9D38EA88-469C-DDBB-56AF-26C5DABAA4E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2" name="TextBox 351">
              <a:extLst>
                <a:ext uri="{FF2B5EF4-FFF2-40B4-BE49-F238E27FC236}">
                  <a16:creationId xmlns="" xmlns:a16="http://schemas.microsoft.com/office/drawing/2014/main" id="{110F8344-7BB6-9534-FC6F-B518ED5C71F8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58</a:t>
              </a:r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="" xmlns:a16="http://schemas.microsoft.com/office/drawing/2014/main" id="{B033A3F1-141C-B2CE-9EDE-40F227ED0369}"/>
              </a:ext>
            </a:extLst>
          </p:cNvPr>
          <p:cNvGrpSpPr/>
          <p:nvPr/>
        </p:nvGrpSpPr>
        <p:grpSpPr>
          <a:xfrm>
            <a:off x="2208980" y="6377509"/>
            <a:ext cx="2897239" cy="1314103"/>
            <a:chOff x="-229420" y="-123"/>
            <a:chExt cx="2897239" cy="1314103"/>
          </a:xfrm>
        </p:grpSpPr>
        <p:sp>
          <p:nvSpPr>
            <p:cNvPr id="157" name="Rectangle 156">
              <a:extLst>
                <a:ext uri="{FF2B5EF4-FFF2-40B4-BE49-F238E27FC236}">
                  <a16:creationId xmlns="" xmlns:a16="http://schemas.microsoft.com/office/drawing/2014/main" id="{AC259014-2869-50F4-F6C2-29E08F221410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8" name="TextBox 157">
              <a:extLst>
                <a:ext uri="{FF2B5EF4-FFF2-40B4-BE49-F238E27FC236}">
                  <a16:creationId xmlns="" xmlns:a16="http://schemas.microsoft.com/office/drawing/2014/main" id="{970D3C2B-0A9E-1A9E-2B00-0105A4D78639}"/>
                </a:ext>
              </a:extLst>
            </p:cNvPr>
            <p:cNvSpPr txBox="1"/>
            <p:nvPr/>
          </p:nvSpPr>
          <p:spPr>
            <a:xfrm>
              <a:off x="4762" y="98031"/>
              <a:ext cx="2428875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You may pass on this action, and then on the following turn, resolve this action twice.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="" xmlns:a16="http://schemas.microsoft.com/office/drawing/2014/main" id="{EC048055-2027-BA7E-8F2C-08597CA075C7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="" xmlns:a16="http://schemas.microsoft.com/office/drawing/2014/main" id="{952EA526-82AF-CD63-B154-25F1C42887D4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162" name="Straight Arrow Connector 161">
                <a:extLst>
                  <a:ext uri="{FF2B5EF4-FFF2-40B4-BE49-F238E27FC236}">
                    <a16:creationId xmlns="" xmlns:a16="http://schemas.microsoft.com/office/drawing/2014/main" id="{7D06802B-5F9E-2353-0123-26AC3D8F6D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Arrow Connector 162">
                <a:extLst>
                  <a:ext uri="{FF2B5EF4-FFF2-40B4-BE49-F238E27FC236}">
                    <a16:creationId xmlns="" xmlns:a16="http://schemas.microsoft.com/office/drawing/2014/main" id="{DDBCBF6B-8693-6BFD-8CBC-72BF2B15CDB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1" name="TextBox 160">
              <a:extLst>
                <a:ext uri="{FF2B5EF4-FFF2-40B4-BE49-F238E27FC236}">
                  <a16:creationId xmlns="" xmlns:a16="http://schemas.microsoft.com/office/drawing/2014/main" id="{6C3CA331-047A-D5D0-22A6-E11EF36AFD54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59</a:t>
              </a:r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="" xmlns:a16="http://schemas.microsoft.com/office/drawing/2014/main" id="{CA84AE24-6CF8-5334-BF54-A2BEA0D4C12E}"/>
              </a:ext>
            </a:extLst>
          </p:cNvPr>
          <p:cNvGrpSpPr/>
          <p:nvPr/>
        </p:nvGrpSpPr>
        <p:grpSpPr>
          <a:xfrm>
            <a:off x="4647383" y="6321774"/>
            <a:ext cx="2897239" cy="1384995"/>
            <a:chOff x="-229420" y="-55858"/>
            <a:chExt cx="2897239" cy="1384995"/>
          </a:xfrm>
        </p:grpSpPr>
        <p:sp>
          <p:nvSpPr>
            <p:cNvPr id="165" name="Rectangle 164">
              <a:extLst>
                <a:ext uri="{FF2B5EF4-FFF2-40B4-BE49-F238E27FC236}">
                  <a16:creationId xmlns="" xmlns:a16="http://schemas.microsoft.com/office/drawing/2014/main" id="{9CD536B9-9BFF-1FCC-900E-F043E604E608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6" name="TextBox 165">
              <a:extLst>
                <a:ext uri="{FF2B5EF4-FFF2-40B4-BE49-F238E27FC236}">
                  <a16:creationId xmlns="" xmlns:a16="http://schemas.microsoft.com/office/drawing/2014/main" id="{07960515-53B7-CF5B-FC3B-36C92F811CFC}"/>
                </a:ext>
              </a:extLst>
            </p:cNvPr>
            <p:cNvSpPr txBox="1"/>
            <p:nvPr/>
          </p:nvSpPr>
          <p:spPr>
            <a:xfrm>
              <a:off x="4762" y="-55858"/>
              <a:ext cx="2428875" cy="1384995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200" b="1">
                  <a:latin typeface="Arial" panose="020B0604020202020204" pitchFamily="34" charset="0"/>
                  <a:cs typeface="Arial" panose="020B0604020202020204" pitchFamily="34" charset="0"/>
                </a:rPr>
                <a:t>If you are entitled to a factory card, before choosing one, draw two additional factory cards. After choosing which card you want to keep, discard any two of the remaining cards.</a:t>
              </a:r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="" xmlns:a16="http://schemas.microsoft.com/office/drawing/2014/main" id="{03CDA5E7-CB47-17F0-C2CC-5315EB693474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68" name="Group 167">
              <a:extLst>
                <a:ext uri="{FF2B5EF4-FFF2-40B4-BE49-F238E27FC236}">
                  <a16:creationId xmlns="" xmlns:a16="http://schemas.microsoft.com/office/drawing/2014/main" id="{21F83092-D121-694A-F688-A680529ABFC8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170" name="Straight Arrow Connector 169">
                <a:extLst>
                  <a:ext uri="{FF2B5EF4-FFF2-40B4-BE49-F238E27FC236}">
                    <a16:creationId xmlns="" xmlns:a16="http://schemas.microsoft.com/office/drawing/2014/main" id="{60E37467-F0BB-8459-D9DB-3CD0F9C2AAD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Arrow Connector 170">
                <a:extLst>
                  <a:ext uri="{FF2B5EF4-FFF2-40B4-BE49-F238E27FC236}">
                    <a16:creationId xmlns="" xmlns:a16="http://schemas.microsoft.com/office/drawing/2014/main" id="{34898C58-DC18-D96F-F2DC-373402E861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9" name="TextBox 168">
              <a:extLst>
                <a:ext uri="{FF2B5EF4-FFF2-40B4-BE49-F238E27FC236}">
                  <a16:creationId xmlns="" xmlns:a16="http://schemas.microsoft.com/office/drawing/2014/main" id="{197E7845-C6AD-EF8F-EE2B-5B9985E2A78D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60</a:t>
              </a:r>
            </a:p>
          </p:txBody>
        </p:sp>
      </p:grpSp>
      <p:grpSp>
        <p:nvGrpSpPr>
          <p:cNvPr id="355" name="Group 354">
            <a:extLst>
              <a:ext uri="{FF2B5EF4-FFF2-40B4-BE49-F238E27FC236}">
                <a16:creationId xmlns="" xmlns:a16="http://schemas.microsoft.com/office/drawing/2014/main" id="{4F8ED033-A550-EF11-827D-F0107710A1DC}"/>
              </a:ext>
            </a:extLst>
          </p:cNvPr>
          <p:cNvGrpSpPr/>
          <p:nvPr/>
        </p:nvGrpSpPr>
        <p:grpSpPr>
          <a:xfrm>
            <a:off x="-229420" y="7627241"/>
            <a:ext cx="2897239" cy="1339060"/>
            <a:chOff x="-229420" y="-25080"/>
            <a:chExt cx="2897239" cy="1339060"/>
          </a:xfrm>
        </p:grpSpPr>
        <p:sp>
          <p:nvSpPr>
            <p:cNvPr id="356" name="Rectangle 355">
              <a:extLst>
                <a:ext uri="{FF2B5EF4-FFF2-40B4-BE49-F238E27FC236}">
                  <a16:creationId xmlns="" xmlns:a16="http://schemas.microsoft.com/office/drawing/2014/main" id="{F42794BF-F83F-0E92-A36D-788DD58B271B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7" name="TextBox 356">
              <a:extLst>
                <a:ext uri="{FF2B5EF4-FFF2-40B4-BE49-F238E27FC236}">
                  <a16:creationId xmlns="" xmlns:a16="http://schemas.microsoft.com/office/drawing/2014/main" id="{FA9816FD-D4B8-84F5-1064-692F097EB853}"/>
                </a:ext>
              </a:extLst>
            </p:cNvPr>
            <p:cNvSpPr txBox="1"/>
            <p:nvPr/>
          </p:nvSpPr>
          <p:spPr>
            <a:xfrm>
              <a:off x="4762" y="-25080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Instead of resolving this action, you may place your speed mech on the board for the cost of 2 metal.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8" name="Rectangle 357">
              <a:extLst>
                <a:ext uri="{FF2B5EF4-FFF2-40B4-BE49-F238E27FC236}">
                  <a16:creationId xmlns="" xmlns:a16="http://schemas.microsoft.com/office/drawing/2014/main" id="{876820F6-AA00-928D-6D96-71CA4A58362D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59" name="Group 358">
              <a:extLst>
                <a:ext uri="{FF2B5EF4-FFF2-40B4-BE49-F238E27FC236}">
                  <a16:creationId xmlns="" xmlns:a16="http://schemas.microsoft.com/office/drawing/2014/main" id="{D61A537E-3486-CA5C-DE30-BF6C1979F218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361" name="Straight Arrow Connector 360">
                <a:extLst>
                  <a:ext uri="{FF2B5EF4-FFF2-40B4-BE49-F238E27FC236}">
                    <a16:creationId xmlns="" xmlns:a16="http://schemas.microsoft.com/office/drawing/2014/main" id="{5B38FBED-DAFE-7E0A-03FF-C373291A4DC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Arrow Connector 361">
                <a:extLst>
                  <a:ext uri="{FF2B5EF4-FFF2-40B4-BE49-F238E27FC236}">
                    <a16:creationId xmlns="" xmlns:a16="http://schemas.microsoft.com/office/drawing/2014/main" id="{4CBFEBC6-19AA-3BDC-0CB7-86AB59A4B0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0" name="TextBox 359">
              <a:extLst>
                <a:ext uri="{FF2B5EF4-FFF2-40B4-BE49-F238E27FC236}">
                  <a16:creationId xmlns="" xmlns:a16="http://schemas.microsoft.com/office/drawing/2014/main" id="{8BEF868E-79BC-4CFA-3A26-3A2974F29242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61</a:t>
              </a:r>
            </a:p>
          </p:txBody>
        </p:sp>
      </p:grpSp>
      <p:grpSp>
        <p:nvGrpSpPr>
          <p:cNvPr id="172" name="Group 171">
            <a:extLst>
              <a:ext uri="{FF2B5EF4-FFF2-40B4-BE49-F238E27FC236}">
                <a16:creationId xmlns="" xmlns:a16="http://schemas.microsoft.com/office/drawing/2014/main" id="{09EC0B73-7D53-E9D3-15F1-A1E9CF4DA3B0}"/>
              </a:ext>
            </a:extLst>
          </p:cNvPr>
          <p:cNvGrpSpPr/>
          <p:nvPr/>
        </p:nvGrpSpPr>
        <p:grpSpPr>
          <a:xfrm>
            <a:off x="2208980" y="7652198"/>
            <a:ext cx="2897239" cy="1314103"/>
            <a:chOff x="-229420" y="-123"/>
            <a:chExt cx="2897239" cy="1314103"/>
          </a:xfrm>
        </p:grpSpPr>
        <p:sp>
          <p:nvSpPr>
            <p:cNvPr id="173" name="Rectangle 172">
              <a:extLst>
                <a:ext uri="{FF2B5EF4-FFF2-40B4-BE49-F238E27FC236}">
                  <a16:creationId xmlns="" xmlns:a16="http://schemas.microsoft.com/office/drawing/2014/main" id="{8B4EA03C-2236-8B15-6EB4-52C27413484D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" name="TextBox 173">
              <a:extLst>
                <a:ext uri="{FF2B5EF4-FFF2-40B4-BE49-F238E27FC236}">
                  <a16:creationId xmlns="" xmlns:a16="http://schemas.microsoft.com/office/drawing/2014/main" id="{DCF3F0C4-6058-0D78-F6B3-F87E4915640D}"/>
                </a:ext>
              </a:extLst>
            </p:cNvPr>
            <p:cNvSpPr txBox="1"/>
            <p:nvPr/>
          </p:nvSpPr>
          <p:spPr>
            <a:xfrm>
              <a:off x="4762" y="36475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200" b="1">
                  <a:latin typeface="Arial" panose="020B0604020202020204" pitchFamily="34" charset="0"/>
                  <a:cs typeface="Arial" panose="020B0604020202020204" pitchFamily="34" charset="0"/>
                </a:rPr>
                <a:t>Before you resolve this action, you may change one of your mech powers by moving a mech that hasn’t been deployed to an uncovered mech’s space.</a:t>
              </a:r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="" xmlns:a16="http://schemas.microsoft.com/office/drawing/2014/main" id="{4CDAF2AC-4DC2-E214-A5F5-86D44008C440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76" name="Group 175">
              <a:extLst>
                <a:ext uri="{FF2B5EF4-FFF2-40B4-BE49-F238E27FC236}">
                  <a16:creationId xmlns="" xmlns:a16="http://schemas.microsoft.com/office/drawing/2014/main" id="{7D13C5FB-8E97-26F6-62A7-197F49E21D83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178" name="Straight Arrow Connector 177">
                <a:extLst>
                  <a:ext uri="{FF2B5EF4-FFF2-40B4-BE49-F238E27FC236}">
                    <a16:creationId xmlns="" xmlns:a16="http://schemas.microsoft.com/office/drawing/2014/main" id="{BC9DEAED-8FB2-CBF4-C03C-1792D436360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Arrow Connector 178">
                <a:extLst>
                  <a:ext uri="{FF2B5EF4-FFF2-40B4-BE49-F238E27FC236}">
                    <a16:creationId xmlns="" xmlns:a16="http://schemas.microsoft.com/office/drawing/2014/main" id="{0A3B360F-7FFC-E5F4-1A3A-733C4F854AF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7" name="TextBox 176">
              <a:extLst>
                <a:ext uri="{FF2B5EF4-FFF2-40B4-BE49-F238E27FC236}">
                  <a16:creationId xmlns="" xmlns:a16="http://schemas.microsoft.com/office/drawing/2014/main" id="{F420DF78-0371-369D-D76F-0BC07638AF0F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62</a:t>
              </a:r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="" xmlns:a16="http://schemas.microsoft.com/office/drawing/2014/main" id="{4CD85926-3BEB-E25F-9DB5-AD2766BED6F3}"/>
              </a:ext>
            </a:extLst>
          </p:cNvPr>
          <p:cNvGrpSpPr/>
          <p:nvPr/>
        </p:nvGrpSpPr>
        <p:grpSpPr>
          <a:xfrm>
            <a:off x="4647383" y="7652198"/>
            <a:ext cx="2897239" cy="1314103"/>
            <a:chOff x="-229420" y="-123"/>
            <a:chExt cx="2897239" cy="1314103"/>
          </a:xfrm>
        </p:grpSpPr>
        <p:sp>
          <p:nvSpPr>
            <p:cNvPr id="189" name="Rectangle 188">
              <a:extLst>
                <a:ext uri="{FF2B5EF4-FFF2-40B4-BE49-F238E27FC236}">
                  <a16:creationId xmlns="" xmlns:a16="http://schemas.microsoft.com/office/drawing/2014/main" id="{E88847A4-7618-586C-4D1A-6DA16E73277B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0" name="TextBox 189">
              <a:extLst>
                <a:ext uri="{FF2B5EF4-FFF2-40B4-BE49-F238E27FC236}">
                  <a16:creationId xmlns="" xmlns:a16="http://schemas.microsoft.com/office/drawing/2014/main" id="{6A5E1288-B4BA-C915-E4B7-9A7EAF4868D0}"/>
                </a:ext>
              </a:extLst>
            </p:cNvPr>
            <p:cNvSpPr txBox="1"/>
            <p:nvPr/>
          </p:nvSpPr>
          <p:spPr>
            <a:xfrm>
              <a:off x="4762" y="51864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Your character may carry workers and mechs, and your mechs may carry mechs and your character.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="" xmlns:a16="http://schemas.microsoft.com/office/drawing/2014/main" id="{89010560-501B-8D4E-A8FE-B80048B8E31F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92" name="Group 191">
              <a:extLst>
                <a:ext uri="{FF2B5EF4-FFF2-40B4-BE49-F238E27FC236}">
                  <a16:creationId xmlns="" xmlns:a16="http://schemas.microsoft.com/office/drawing/2014/main" id="{05F6CF4F-D7B9-ECE6-FBA7-B13B034A4D49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194" name="Straight Arrow Connector 193">
                <a:extLst>
                  <a:ext uri="{FF2B5EF4-FFF2-40B4-BE49-F238E27FC236}">
                    <a16:creationId xmlns="" xmlns:a16="http://schemas.microsoft.com/office/drawing/2014/main" id="{D898FFE9-ECFB-A162-6084-416B7C46FA9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Arrow Connector 210">
                <a:extLst>
                  <a:ext uri="{FF2B5EF4-FFF2-40B4-BE49-F238E27FC236}">
                    <a16:creationId xmlns="" xmlns:a16="http://schemas.microsoft.com/office/drawing/2014/main" id="{9C510E3D-9B77-7C85-12B0-5BC13A4E74E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3" name="TextBox 192">
              <a:extLst>
                <a:ext uri="{FF2B5EF4-FFF2-40B4-BE49-F238E27FC236}">
                  <a16:creationId xmlns="" xmlns:a16="http://schemas.microsoft.com/office/drawing/2014/main" id="{1ABDA4A3-9C4D-E43E-4A6E-73B23A1FABD9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63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5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6425F7A-FF70-8BDA-6FB8-563BB2BEB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" name="Group 173">
            <a:extLst>
              <a:ext uri="{FF2B5EF4-FFF2-40B4-BE49-F238E27FC236}">
                <a16:creationId xmlns="" xmlns:a16="http://schemas.microsoft.com/office/drawing/2014/main" id="{79B32940-8C72-6777-962B-7108A70F50F2}"/>
              </a:ext>
            </a:extLst>
          </p:cNvPr>
          <p:cNvGrpSpPr/>
          <p:nvPr/>
        </p:nvGrpSpPr>
        <p:grpSpPr>
          <a:xfrm>
            <a:off x="-1" y="7632435"/>
            <a:ext cx="7305678" cy="1314848"/>
            <a:chOff x="-1" y="-123"/>
            <a:chExt cx="7305678" cy="1314848"/>
          </a:xfrm>
        </p:grpSpPr>
        <p:grpSp>
          <p:nvGrpSpPr>
            <p:cNvPr id="175" name="Group 174">
              <a:extLst>
                <a:ext uri="{FF2B5EF4-FFF2-40B4-BE49-F238E27FC236}">
                  <a16:creationId xmlns="" xmlns:a16="http://schemas.microsoft.com/office/drawing/2014/main" id="{B9C1F8F2-05E0-6D00-E27A-F10985C4391C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185" name="Picture 184">
                <a:extLst>
                  <a:ext uri="{FF2B5EF4-FFF2-40B4-BE49-F238E27FC236}">
                    <a16:creationId xmlns="" xmlns:a16="http://schemas.microsoft.com/office/drawing/2014/main" id="{79A0636F-0960-A1D0-6890-1E3EE8F6362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86" name="TextBox 185">
                <a:extLst>
                  <a:ext uri="{FF2B5EF4-FFF2-40B4-BE49-F238E27FC236}">
                    <a16:creationId xmlns="" xmlns:a16="http://schemas.microsoft.com/office/drawing/2014/main" id="{7B481382-4CB5-22E1-DCE4-DE5F5C818707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87" name="Down Arrow 6">
                <a:extLst>
                  <a:ext uri="{FF2B5EF4-FFF2-40B4-BE49-F238E27FC236}">
                    <a16:creationId xmlns="" xmlns:a16="http://schemas.microsoft.com/office/drawing/2014/main" id="{7A1E63FC-B3A9-0983-EAA3-8834BB384F6A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76" name="Group 175">
              <a:extLst>
                <a:ext uri="{FF2B5EF4-FFF2-40B4-BE49-F238E27FC236}">
                  <a16:creationId xmlns="" xmlns:a16="http://schemas.microsoft.com/office/drawing/2014/main" id="{5381FFAE-A65F-8DB9-1C17-D6FC4D89C833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182" name="Picture 181">
                <a:extLst>
                  <a:ext uri="{FF2B5EF4-FFF2-40B4-BE49-F238E27FC236}">
                    <a16:creationId xmlns="" xmlns:a16="http://schemas.microsoft.com/office/drawing/2014/main" id="{AA944D7B-9ED9-6826-A0EA-845E966B038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83" name="TextBox 182">
                <a:extLst>
                  <a:ext uri="{FF2B5EF4-FFF2-40B4-BE49-F238E27FC236}">
                    <a16:creationId xmlns="" xmlns:a16="http://schemas.microsoft.com/office/drawing/2014/main" id="{91885772-0352-C56A-D88B-9339257DE4FA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84" name="Down Arrow 6">
                <a:extLst>
                  <a:ext uri="{FF2B5EF4-FFF2-40B4-BE49-F238E27FC236}">
                    <a16:creationId xmlns="" xmlns:a16="http://schemas.microsoft.com/office/drawing/2014/main" id="{B08260F3-AF48-2EDB-031B-9EE85B57D897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77" name="Group 176">
              <a:extLst>
                <a:ext uri="{FF2B5EF4-FFF2-40B4-BE49-F238E27FC236}">
                  <a16:creationId xmlns="" xmlns:a16="http://schemas.microsoft.com/office/drawing/2014/main" id="{828DF7ED-DA34-3D19-0C95-F75A0F08D5C4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178" name="Picture 177">
                <a:extLst>
                  <a:ext uri="{FF2B5EF4-FFF2-40B4-BE49-F238E27FC236}">
                    <a16:creationId xmlns="" xmlns:a16="http://schemas.microsoft.com/office/drawing/2014/main" id="{0A78C216-2D69-7347-3BAE-9AE7640FE4A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79" name="TextBox 178">
                <a:extLst>
                  <a:ext uri="{FF2B5EF4-FFF2-40B4-BE49-F238E27FC236}">
                    <a16:creationId xmlns="" xmlns:a16="http://schemas.microsoft.com/office/drawing/2014/main" id="{68044067-DB4E-8C32-53E0-F56449033197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81" name="Down Arrow 6">
                <a:extLst>
                  <a:ext uri="{FF2B5EF4-FFF2-40B4-BE49-F238E27FC236}">
                    <a16:creationId xmlns="" xmlns:a16="http://schemas.microsoft.com/office/drawing/2014/main" id="{06FD4F45-879E-94E5-265B-2A5F3AEF0028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grpSp>
        <p:nvGrpSpPr>
          <p:cNvPr id="159" name="Group 158">
            <a:extLst>
              <a:ext uri="{FF2B5EF4-FFF2-40B4-BE49-F238E27FC236}">
                <a16:creationId xmlns="" xmlns:a16="http://schemas.microsoft.com/office/drawing/2014/main" id="{8AF098ED-930C-BBCB-D53E-06ACE632BEA8}"/>
              </a:ext>
            </a:extLst>
          </p:cNvPr>
          <p:cNvGrpSpPr/>
          <p:nvPr/>
        </p:nvGrpSpPr>
        <p:grpSpPr>
          <a:xfrm>
            <a:off x="-1" y="6363018"/>
            <a:ext cx="7305678" cy="1314848"/>
            <a:chOff x="-1" y="-123"/>
            <a:chExt cx="7305678" cy="1314848"/>
          </a:xfrm>
        </p:grpSpPr>
        <p:grpSp>
          <p:nvGrpSpPr>
            <p:cNvPr id="160" name="Group 159">
              <a:extLst>
                <a:ext uri="{FF2B5EF4-FFF2-40B4-BE49-F238E27FC236}">
                  <a16:creationId xmlns="" xmlns:a16="http://schemas.microsoft.com/office/drawing/2014/main" id="{0E14577D-7F97-E473-BBC0-B251F3B7BA69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170" name="Picture 169">
                <a:extLst>
                  <a:ext uri="{FF2B5EF4-FFF2-40B4-BE49-F238E27FC236}">
                    <a16:creationId xmlns="" xmlns:a16="http://schemas.microsoft.com/office/drawing/2014/main" id="{0668BB37-0FFF-B345-DAEB-A1518CDFB30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71" name="TextBox 170">
                <a:extLst>
                  <a:ext uri="{FF2B5EF4-FFF2-40B4-BE49-F238E27FC236}">
                    <a16:creationId xmlns="" xmlns:a16="http://schemas.microsoft.com/office/drawing/2014/main" id="{38D2B10F-72AF-3D8E-A4C5-A181DB5B9E9F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73" name="Down Arrow 6">
                <a:extLst>
                  <a:ext uri="{FF2B5EF4-FFF2-40B4-BE49-F238E27FC236}">
                    <a16:creationId xmlns="" xmlns:a16="http://schemas.microsoft.com/office/drawing/2014/main" id="{12E9C742-6E0D-B9F6-F91A-B7F6729D2622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61" name="Group 160">
              <a:extLst>
                <a:ext uri="{FF2B5EF4-FFF2-40B4-BE49-F238E27FC236}">
                  <a16:creationId xmlns="" xmlns:a16="http://schemas.microsoft.com/office/drawing/2014/main" id="{C9C242E6-40F8-98EF-BA0A-8577CFF08A25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167" name="Picture 166">
                <a:extLst>
                  <a:ext uri="{FF2B5EF4-FFF2-40B4-BE49-F238E27FC236}">
                    <a16:creationId xmlns="" xmlns:a16="http://schemas.microsoft.com/office/drawing/2014/main" id="{80691A0F-6435-6838-D462-E1BC7980177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68" name="TextBox 167">
                <a:extLst>
                  <a:ext uri="{FF2B5EF4-FFF2-40B4-BE49-F238E27FC236}">
                    <a16:creationId xmlns="" xmlns:a16="http://schemas.microsoft.com/office/drawing/2014/main" id="{605A3D8A-CAB6-C9E5-B7A4-0F3D3E1113A4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69" name="Down Arrow 6">
                <a:extLst>
                  <a:ext uri="{FF2B5EF4-FFF2-40B4-BE49-F238E27FC236}">
                    <a16:creationId xmlns="" xmlns:a16="http://schemas.microsoft.com/office/drawing/2014/main" id="{44A290FB-D44B-6F0C-7305-30D433B54551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62" name="Group 161">
              <a:extLst>
                <a:ext uri="{FF2B5EF4-FFF2-40B4-BE49-F238E27FC236}">
                  <a16:creationId xmlns="" xmlns:a16="http://schemas.microsoft.com/office/drawing/2014/main" id="{A1256EEC-0060-AC83-98C4-C0A889186E73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163" name="Picture 162">
                <a:extLst>
                  <a:ext uri="{FF2B5EF4-FFF2-40B4-BE49-F238E27FC236}">
                    <a16:creationId xmlns="" xmlns:a16="http://schemas.microsoft.com/office/drawing/2014/main" id="{F86A10CF-6D37-8FAD-8548-BDBFA14997D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65" name="TextBox 164">
                <a:extLst>
                  <a:ext uri="{FF2B5EF4-FFF2-40B4-BE49-F238E27FC236}">
                    <a16:creationId xmlns="" xmlns:a16="http://schemas.microsoft.com/office/drawing/2014/main" id="{29F2D3D3-B0D3-2BBA-C2B0-A4FAEE061569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66" name="Down Arrow 6">
                <a:extLst>
                  <a:ext uri="{FF2B5EF4-FFF2-40B4-BE49-F238E27FC236}">
                    <a16:creationId xmlns="" xmlns:a16="http://schemas.microsoft.com/office/drawing/2014/main" id="{DA1E3BC1-0D9F-873F-046A-6F7D53C013B2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grpSp>
        <p:nvGrpSpPr>
          <p:cNvPr id="144" name="Group 143">
            <a:extLst>
              <a:ext uri="{FF2B5EF4-FFF2-40B4-BE49-F238E27FC236}">
                <a16:creationId xmlns="" xmlns:a16="http://schemas.microsoft.com/office/drawing/2014/main" id="{E7B2E552-27B5-0C50-AA6F-0BAE33F506E8}"/>
              </a:ext>
            </a:extLst>
          </p:cNvPr>
          <p:cNvGrpSpPr/>
          <p:nvPr/>
        </p:nvGrpSpPr>
        <p:grpSpPr>
          <a:xfrm>
            <a:off x="-1" y="5087807"/>
            <a:ext cx="7305678" cy="1314848"/>
            <a:chOff x="-1" y="-123"/>
            <a:chExt cx="7305678" cy="1314848"/>
          </a:xfrm>
        </p:grpSpPr>
        <p:grpSp>
          <p:nvGrpSpPr>
            <p:cNvPr id="145" name="Group 144">
              <a:extLst>
                <a:ext uri="{FF2B5EF4-FFF2-40B4-BE49-F238E27FC236}">
                  <a16:creationId xmlns="" xmlns:a16="http://schemas.microsoft.com/office/drawing/2014/main" id="{6C567789-DDD5-EB06-433A-0205A95265D7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155" name="Picture 154">
                <a:extLst>
                  <a:ext uri="{FF2B5EF4-FFF2-40B4-BE49-F238E27FC236}">
                    <a16:creationId xmlns="" xmlns:a16="http://schemas.microsoft.com/office/drawing/2014/main" id="{555FF545-9115-4986-4A9C-AC7DDEC79A9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57" name="TextBox 156">
                <a:extLst>
                  <a:ext uri="{FF2B5EF4-FFF2-40B4-BE49-F238E27FC236}">
                    <a16:creationId xmlns="" xmlns:a16="http://schemas.microsoft.com/office/drawing/2014/main" id="{2B0BF2AD-AA3D-9D66-21D9-54D56C7BFE73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58" name="Down Arrow 6">
                <a:extLst>
                  <a:ext uri="{FF2B5EF4-FFF2-40B4-BE49-F238E27FC236}">
                    <a16:creationId xmlns="" xmlns:a16="http://schemas.microsoft.com/office/drawing/2014/main" id="{1C0F92CF-9E39-B46B-07A0-EA391C6BC768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46" name="Group 145">
              <a:extLst>
                <a:ext uri="{FF2B5EF4-FFF2-40B4-BE49-F238E27FC236}">
                  <a16:creationId xmlns="" xmlns:a16="http://schemas.microsoft.com/office/drawing/2014/main" id="{B615C10B-3EA2-9AC5-A439-5B555186CA4E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152" name="Picture 151">
                <a:extLst>
                  <a:ext uri="{FF2B5EF4-FFF2-40B4-BE49-F238E27FC236}">
                    <a16:creationId xmlns="" xmlns:a16="http://schemas.microsoft.com/office/drawing/2014/main" id="{4F617E13-50C8-AE54-0081-9EB5215A2FF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53" name="TextBox 152">
                <a:extLst>
                  <a:ext uri="{FF2B5EF4-FFF2-40B4-BE49-F238E27FC236}">
                    <a16:creationId xmlns="" xmlns:a16="http://schemas.microsoft.com/office/drawing/2014/main" id="{4BEDA3F8-2552-B081-D406-D34355C405B1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54" name="Down Arrow 6">
                <a:extLst>
                  <a:ext uri="{FF2B5EF4-FFF2-40B4-BE49-F238E27FC236}">
                    <a16:creationId xmlns="" xmlns:a16="http://schemas.microsoft.com/office/drawing/2014/main" id="{B026D8B1-1587-0C82-EE33-B197F7B33516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147" name="Group 146">
              <a:extLst>
                <a:ext uri="{FF2B5EF4-FFF2-40B4-BE49-F238E27FC236}">
                  <a16:creationId xmlns="" xmlns:a16="http://schemas.microsoft.com/office/drawing/2014/main" id="{9FEDE4FA-AB89-079F-6478-4256A7695020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149" name="Picture 148">
                <a:extLst>
                  <a:ext uri="{FF2B5EF4-FFF2-40B4-BE49-F238E27FC236}">
                    <a16:creationId xmlns="" xmlns:a16="http://schemas.microsoft.com/office/drawing/2014/main" id="{33FFC314-BDF6-4BDC-06ED-FC60AA719E3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50" name="TextBox 149">
                <a:extLst>
                  <a:ext uri="{FF2B5EF4-FFF2-40B4-BE49-F238E27FC236}">
                    <a16:creationId xmlns="" xmlns:a16="http://schemas.microsoft.com/office/drawing/2014/main" id="{02DF396D-D575-12B5-F655-20A752BF32BF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51" name="Down Arrow 6">
                <a:extLst>
                  <a:ext uri="{FF2B5EF4-FFF2-40B4-BE49-F238E27FC236}">
                    <a16:creationId xmlns="" xmlns:a16="http://schemas.microsoft.com/office/drawing/2014/main" id="{66B15D5D-822E-8615-06A3-00C6E73DF22A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1568314B-C859-68BF-34BA-EFF3023F1C6B}"/>
              </a:ext>
            </a:extLst>
          </p:cNvPr>
          <p:cNvGrpSpPr/>
          <p:nvPr/>
        </p:nvGrpSpPr>
        <p:grpSpPr>
          <a:xfrm>
            <a:off x="-1" y="-123"/>
            <a:ext cx="7305678" cy="1314848"/>
            <a:chOff x="-1" y="-123"/>
            <a:chExt cx="7305678" cy="1314848"/>
          </a:xfrm>
        </p:grpSpPr>
        <p:grpSp>
          <p:nvGrpSpPr>
            <p:cNvPr id="6" name="Group 5">
              <a:extLst>
                <a:ext uri="{FF2B5EF4-FFF2-40B4-BE49-F238E27FC236}">
                  <a16:creationId xmlns="" xmlns:a16="http://schemas.microsoft.com/office/drawing/2014/main" id="{8BBED0D7-5733-ED94-CB29-68CBB1D62341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7" name="Picture 6">
                <a:extLst>
                  <a:ext uri="{FF2B5EF4-FFF2-40B4-BE49-F238E27FC236}">
                    <a16:creationId xmlns="" xmlns:a16="http://schemas.microsoft.com/office/drawing/2014/main" id="{F1D7242D-CD21-F75F-3E60-83D6C034015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id="{C7342330-CBFD-E957-EEA3-9EB2AF686C63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3" name="Down Arrow 6">
                <a:extLst>
                  <a:ext uri="{FF2B5EF4-FFF2-40B4-BE49-F238E27FC236}">
                    <a16:creationId xmlns="" xmlns:a16="http://schemas.microsoft.com/office/drawing/2014/main" id="{16220C54-BBEB-9364-5932-9C0083E82850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2" name="Group 1">
              <a:extLst>
                <a:ext uri="{FF2B5EF4-FFF2-40B4-BE49-F238E27FC236}">
                  <a16:creationId xmlns="" xmlns:a16="http://schemas.microsoft.com/office/drawing/2014/main" id="{DF001793-E151-7E34-72AA-5F75098A1AC0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3" name="Picture 2">
                <a:extLst>
                  <a:ext uri="{FF2B5EF4-FFF2-40B4-BE49-F238E27FC236}">
                    <a16:creationId xmlns="" xmlns:a16="http://schemas.microsoft.com/office/drawing/2014/main" id="{A91107B7-032B-3DD9-1D90-5FE8B52EC19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BC56B603-2E79-E17C-A2B4-83A08EA044CE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" name="Down Arrow 6">
                <a:extLst>
                  <a:ext uri="{FF2B5EF4-FFF2-40B4-BE49-F238E27FC236}">
                    <a16:creationId xmlns="" xmlns:a16="http://schemas.microsoft.com/office/drawing/2014/main" id="{511342A4-DAC3-F922-C694-3C1C52101F80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="" xmlns:a16="http://schemas.microsoft.com/office/drawing/2014/main" id="{0A6A391C-C13D-D7D4-8311-9CBFE164C8B3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="" xmlns:a16="http://schemas.microsoft.com/office/drawing/2014/main" id="{FE887C58-3350-0A15-2145-1AD946D19E5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="" xmlns:a16="http://schemas.microsoft.com/office/drawing/2014/main" id="{427B3A9B-05EB-5E58-4AF2-DDD062748ADD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2" name="Down Arrow 6">
                <a:extLst>
                  <a:ext uri="{FF2B5EF4-FFF2-40B4-BE49-F238E27FC236}">
                    <a16:creationId xmlns="" xmlns:a16="http://schemas.microsoft.com/office/drawing/2014/main" id="{EB9C1441-C24B-6250-1534-F01017D60C7D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sp>
        <p:nvSpPr>
          <p:cNvPr id="88" name="Rectangle 87">
            <a:extLst>
              <a:ext uri="{FF2B5EF4-FFF2-40B4-BE49-F238E27FC236}">
                <a16:creationId xmlns="" xmlns:a16="http://schemas.microsoft.com/office/drawing/2014/main" id="{B16D0F24-E6C5-D326-9BCE-9A206C3FF61D}"/>
              </a:ext>
            </a:extLst>
          </p:cNvPr>
          <p:cNvSpPr/>
          <p:nvPr/>
        </p:nvSpPr>
        <p:spPr>
          <a:xfrm>
            <a:off x="4876802" y="-123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10E16018-BF40-40B0-FF43-97FD7E859A4D}"/>
              </a:ext>
            </a:extLst>
          </p:cNvPr>
          <p:cNvSpPr/>
          <p:nvPr/>
        </p:nvSpPr>
        <p:spPr>
          <a:xfrm>
            <a:off x="2438399" y="-123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="" xmlns:a16="http://schemas.microsoft.com/office/drawing/2014/main" id="{793DF1E0-0EC8-C680-B401-5D31FCD71103}"/>
              </a:ext>
            </a:extLst>
          </p:cNvPr>
          <p:cNvGrpSpPr/>
          <p:nvPr/>
        </p:nvGrpSpPr>
        <p:grpSpPr>
          <a:xfrm>
            <a:off x="-1" y="3816621"/>
            <a:ext cx="7305678" cy="1314848"/>
            <a:chOff x="-1" y="-123"/>
            <a:chExt cx="7305678" cy="1314848"/>
          </a:xfrm>
        </p:grpSpPr>
        <p:grpSp>
          <p:nvGrpSpPr>
            <p:cNvPr id="53" name="Group 52">
              <a:extLst>
                <a:ext uri="{FF2B5EF4-FFF2-40B4-BE49-F238E27FC236}">
                  <a16:creationId xmlns="" xmlns:a16="http://schemas.microsoft.com/office/drawing/2014/main" id="{4FB1DFF0-1FA3-2EA7-5DBE-2C8BC49AD2A5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63" name="Picture 62">
                <a:extLst>
                  <a:ext uri="{FF2B5EF4-FFF2-40B4-BE49-F238E27FC236}">
                    <a16:creationId xmlns="" xmlns:a16="http://schemas.microsoft.com/office/drawing/2014/main" id="{AA44FF9D-9E11-E0FB-70B2-67135A608E3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64" name="TextBox 63">
                <a:extLst>
                  <a:ext uri="{FF2B5EF4-FFF2-40B4-BE49-F238E27FC236}">
                    <a16:creationId xmlns="" xmlns:a16="http://schemas.microsoft.com/office/drawing/2014/main" id="{70AD864C-4E8F-898E-0296-F70009F73C72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65" name="Down Arrow 6">
                <a:extLst>
                  <a:ext uri="{FF2B5EF4-FFF2-40B4-BE49-F238E27FC236}">
                    <a16:creationId xmlns="" xmlns:a16="http://schemas.microsoft.com/office/drawing/2014/main" id="{4E7BEB72-5283-B3F9-F852-3192CA6C188B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="" xmlns:a16="http://schemas.microsoft.com/office/drawing/2014/main" id="{AD5DF795-8BC6-A9F9-7A1F-E619DA62F378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59" name="Picture 58">
                <a:extLst>
                  <a:ext uri="{FF2B5EF4-FFF2-40B4-BE49-F238E27FC236}">
                    <a16:creationId xmlns="" xmlns:a16="http://schemas.microsoft.com/office/drawing/2014/main" id="{E902AA87-9E00-9AFC-D028-175C26FAB08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60" name="TextBox 59">
                <a:extLst>
                  <a:ext uri="{FF2B5EF4-FFF2-40B4-BE49-F238E27FC236}">
                    <a16:creationId xmlns="" xmlns:a16="http://schemas.microsoft.com/office/drawing/2014/main" id="{2B2F08D5-E33E-6C2A-757E-D57BA0BFE256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61" name="Down Arrow 6">
                <a:extLst>
                  <a:ext uri="{FF2B5EF4-FFF2-40B4-BE49-F238E27FC236}">
                    <a16:creationId xmlns="" xmlns:a16="http://schemas.microsoft.com/office/drawing/2014/main" id="{82475F39-9DD4-0A4A-131D-72BE15C55724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="" xmlns:a16="http://schemas.microsoft.com/office/drawing/2014/main" id="{A12EDDB5-118A-2DEA-2617-F75056A35293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56" name="Picture 55">
                <a:extLst>
                  <a:ext uri="{FF2B5EF4-FFF2-40B4-BE49-F238E27FC236}">
                    <a16:creationId xmlns="" xmlns:a16="http://schemas.microsoft.com/office/drawing/2014/main" id="{281726B9-ADEE-D43F-EA88-1BD655341DC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57" name="TextBox 56">
                <a:extLst>
                  <a:ext uri="{FF2B5EF4-FFF2-40B4-BE49-F238E27FC236}">
                    <a16:creationId xmlns="" xmlns:a16="http://schemas.microsoft.com/office/drawing/2014/main" id="{2B6E8B39-8EBF-5FAF-724B-F195BD46951E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8" name="Down Arrow 6">
                <a:extLst>
                  <a:ext uri="{FF2B5EF4-FFF2-40B4-BE49-F238E27FC236}">
                    <a16:creationId xmlns="" xmlns:a16="http://schemas.microsoft.com/office/drawing/2014/main" id="{C241C8C7-665B-F67C-B24E-C438CA192AED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grpSp>
        <p:nvGrpSpPr>
          <p:cNvPr id="38" name="Group 37">
            <a:extLst>
              <a:ext uri="{FF2B5EF4-FFF2-40B4-BE49-F238E27FC236}">
                <a16:creationId xmlns="" xmlns:a16="http://schemas.microsoft.com/office/drawing/2014/main" id="{74B2A7ED-07BE-D26A-6718-8F96215CBA11}"/>
              </a:ext>
            </a:extLst>
          </p:cNvPr>
          <p:cNvGrpSpPr/>
          <p:nvPr/>
        </p:nvGrpSpPr>
        <p:grpSpPr>
          <a:xfrm>
            <a:off x="-1" y="2544397"/>
            <a:ext cx="7305678" cy="1314848"/>
            <a:chOff x="-1" y="-123"/>
            <a:chExt cx="7305678" cy="1314848"/>
          </a:xfrm>
        </p:grpSpPr>
        <p:grpSp>
          <p:nvGrpSpPr>
            <p:cNvPr id="39" name="Group 38">
              <a:extLst>
                <a:ext uri="{FF2B5EF4-FFF2-40B4-BE49-F238E27FC236}">
                  <a16:creationId xmlns="" xmlns:a16="http://schemas.microsoft.com/office/drawing/2014/main" id="{F3908111-FB93-D815-A7B7-3F9067F6ECD1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49" name="Picture 48">
                <a:extLst>
                  <a:ext uri="{FF2B5EF4-FFF2-40B4-BE49-F238E27FC236}">
                    <a16:creationId xmlns="" xmlns:a16="http://schemas.microsoft.com/office/drawing/2014/main" id="{B9582826-34E6-5193-22A7-EBFCFC95A24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50" name="TextBox 49">
                <a:extLst>
                  <a:ext uri="{FF2B5EF4-FFF2-40B4-BE49-F238E27FC236}">
                    <a16:creationId xmlns="" xmlns:a16="http://schemas.microsoft.com/office/drawing/2014/main" id="{9954CDE4-AD4E-9A1A-72AE-80D323025A75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2" name="Down Arrow 6">
                <a:extLst>
                  <a:ext uri="{FF2B5EF4-FFF2-40B4-BE49-F238E27FC236}">
                    <a16:creationId xmlns="" xmlns:a16="http://schemas.microsoft.com/office/drawing/2014/main" id="{BE33CC78-4EBD-6EF7-45CA-6C629343FC5D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="" xmlns:a16="http://schemas.microsoft.com/office/drawing/2014/main" id="{49D2E8AF-6F84-D4CD-E9E4-91ACFEEFC43A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46" name="Picture 45">
                <a:extLst>
                  <a:ext uri="{FF2B5EF4-FFF2-40B4-BE49-F238E27FC236}">
                    <a16:creationId xmlns="" xmlns:a16="http://schemas.microsoft.com/office/drawing/2014/main" id="{9BD0B77F-83D2-4227-00B7-A4010B00B4C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47" name="TextBox 46">
                <a:extLst>
                  <a:ext uri="{FF2B5EF4-FFF2-40B4-BE49-F238E27FC236}">
                    <a16:creationId xmlns="" xmlns:a16="http://schemas.microsoft.com/office/drawing/2014/main" id="{2DA89B75-F941-7266-34E9-3BE8FF98D98F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48" name="Down Arrow 6">
                <a:extLst>
                  <a:ext uri="{FF2B5EF4-FFF2-40B4-BE49-F238E27FC236}">
                    <a16:creationId xmlns="" xmlns:a16="http://schemas.microsoft.com/office/drawing/2014/main" id="{389D0431-9DF4-B01F-9FE3-A6DCA935BAE0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="" xmlns:a16="http://schemas.microsoft.com/office/drawing/2014/main" id="{A214A78D-EC0F-2795-75E2-61C8435C0982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43" name="Picture 42">
                <a:extLst>
                  <a:ext uri="{FF2B5EF4-FFF2-40B4-BE49-F238E27FC236}">
                    <a16:creationId xmlns="" xmlns:a16="http://schemas.microsoft.com/office/drawing/2014/main" id="{76080044-1B87-D6FF-EC30-2D9331ED3E7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44" name="TextBox 43">
                <a:extLst>
                  <a:ext uri="{FF2B5EF4-FFF2-40B4-BE49-F238E27FC236}">
                    <a16:creationId xmlns="" xmlns:a16="http://schemas.microsoft.com/office/drawing/2014/main" id="{65020053-CB13-7A04-E5B2-C40BE8A77D8A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45" name="Down Arrow 6">
                <a:extLst>
                  <a:ext uri="{FF2B5EF4-FFF2-40B4-BE49-F238E27FC236}">
                    <a16:creationId xmlns="" xmlns:a16="http://schemas.microsoft.com/office/drawing/2014/main" id="{36875C87-2A95-EC25-28B3-7EE099210977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grpSp>
        <p:nvGrpSpPr>
          <p:cNvPr id="21" name="Group 20">
            <a:extLst>
              <a:ext uri="{FF2B5EF4-FFF2-40B4-BE49-F238E27FC236}">
                <a16:creationId xmlns="" xmlns:a16="http://schemas.microsoft.com/office/drawing/2014/main" id="{AD8272E8-7FB1-5473-508A-D36AFFA378AE}"/>
              </a:ext>
            </a:extLst>
          </p:cNvPr>
          <p:cNvGrpSpPr/>
          <p:nvPr/>
        </p:nvGrpSpPr>
        <p:grpSpPr>
          <a:xfrm>
            <a:off x="-1" y="1272101"/>
            <a:ext cx="7305678" cy="1314848"/>
            <a:chOff x="-1" y="-123"/>
            <a:chExt cx="7305678" cy="1314848"/>
          </a:xfrm>
        </p:grpSpPr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DBD4FC81-283B-7AEE-9F03-BF43FD8AF6FE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31" name="Picture 30">
                <a:extLst>
                  <a:ext uri="{FF2B5EF4-FFF2-40B4-BE49-F238E27FC236}">
                    <a16:creationId xmlns="" xmlns:a16="http://schemas.microsoft.com/office/drawing/2014/main" id="{E1858CFB-9E2A-4A2D-15DF-C11B2A16F5E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32" name="TextBox 31">
                <a:extLst>
                  <a:ext uri="{FF2B5EF4-FFF2-40B4-BE49-F238E27FC236}">
                    <a16:creationId xmlns="" xmlns:a16="http://schemas.microsoft.com/office/drawing/2014/main" id="{955CB782-2BEA-5ED3-9CE0-FD066AAB9805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33" name="Down Arrow 6">
                <a:extLst>
                  <a:ext uri="{FF2B5EF4-FFF2-40B4-BE49-F238E27FC236}">
                    <a16:creationId xmlns="" xmlns:a16="http://schemas.microsoft.com/office/drawing/2014/main" id="{505EF916-2EEB-5DBE-95A1-96AF9A9736EA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="" xmlns:a16="http://schemas.microsoft.com/office/drawing/2014/main" id="{E5897A5A-D210-78EC-64C7-CD62F6541FCB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28" name="Picture 27">
                <a:extLst>
                  <a:ext uri="{FF2B5EF4-FFF2-40B4-BE49-F238E27FC236}">
                    <a16:creationId xmlns="" xmlns:a16="http://schemas.microsoft.com/office/drawing/2014/main" id="{6D69AA26-9425-2B0A-B84C-DAF27B6961B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29" name="TextBox 28">
                <a:extLst>
                  <a:ext uri="{FF2B5EF4-FFF2-40B4-BE49-F238E27FC236}">
                    <a16:creationId xmlns="" xmlns:a16="http://schemas.microsoft.com/office/drawing/2014/main" id="{3B4692D8-450B-5D26-8A87-69B0A3419608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30" name="Down Arrow 6">
                <a:extLst>
                  <a:ext uri="{FF2B5EF4-FFF2-40B4-BE49-F238E27FC236}">
                    <a16:creationId xmlns="" xmlns:a16="http://schemas.microsoft.com/office/drawing/2014/main" id="{4C84E8CE-7039-1926-0E66-CB54D1197C92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="" xmlns:a16="http://schemas.microsoft.com/office/drawing/2014/main" id="{9C1ED92D-C55A-2907-A41D-AA3B1A26B831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25" name="Picture 24">
                <a:extLst>
                  <a:ext uri="{FF2B5EF4-FFF2-40B4-BE49-F238E27FC236}">
                    <a16:creationId xmlns="" xmlns:a16="http://schemas.microsoft.com/office/drawing/2014/main" id="{D0FC04C7-E625-BC49-DBD4-7F6AED2BD41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id="{86C35AD4-12FF-169B-CB2A-3D1A12D55AE8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27" name="Down Arrow 6">
                <a:extLst>
                  <a:ext uri="{FF2B5EF4-FFF2-40B4-BE49-F238E27FC236}">
                    <a16:creationId xmlns="" xmlns:a16="http://schemas.microsoft.com/office/drawing/2014/main" id="{47662C4C-79B8-D518-3964-6F2E36D67D56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295C26D4-C086-5ADE-B5F2-47483C13FFBE}"/>
              </a:ext>
            </a:extLst>
          </p:cNvPr>
          <p:cNvSpPr/>
          <p:nvPr/>
        </p:nvSpPr>
        <p:spPr>
          <a:xfrm>
            <a:off x="-1" y="-123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EC1B9043-C0E1-0764-2918-D251A2DCF88F}"/>
              </a:ext>
            </a:extLst>
          </p:cNvPr>
          <p:cNvGrpSpPr/>
          <p:nvPr/>
        </p:nvGrpSpPr>
        <p:grpSpPr>
          <a:xfrm>
            <a:off x="-1" y="1272101"/>
            <a:ext cx="7315203" cy="1278143"/>
            <a:chOff x="-1" y="1272101"/>
            <a:chExt cx="7315203" cy="1278143"/>
          </a:xfrm>
        </p:grpSpPr>
        <p:sp>
          <p:nvSpPr>
            <p:cNvPr id="97" name="Rectangle 96">
              <a:extLst>
                <a:ext uri="{FF2B5EF4-FFF2-40B4-BE49-F238E27FC236}">
                  <a16:creationId xmlns="" xmlns:a16="http://schemas.microsoft.com/office/drawing/2014/main" id="{74D5C468-3EF6-C4ED-054C-3ED5FA7EAA42}"/>
                </a:ext>
              </a:extLst>
            </p:cNvPr>
            <p:cNvSpPr/>
            <p:nvPr/>
          </p:nvSpPr>
          <p:spPr>
            <a:xfrm>
              <a:off x="-1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="" xmlns:a16="http://schemas.microsoft.com/office/drawing/2014/main" id="{5344AD38-C082-E4E5-4D7D-77922952652F}"/>
                </a:ext>
              </a:extLst>
            </p:cNvPr>
            <p:cNvSpPr/>
            <p:nvPr/>
          </p:nvSpPr>
          <p:spPr>
            <a:xfrm>
              <a:off x="2438399" y="127671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="" xmlns:a16="http://schemas.microsoft.com/office/drawing/2014/main" id="{8ED519B8-B80F-E2F3-6F29-5FB37A4CBA19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="" xmlns:a16="http://schemas.microsoft.com/office/drawing/2014/main" id="{3F042F66-EDAD-E689-BD4F-2C53368DA097}"/>
              </a:ext>
            </a:extLst>
          </p:cNvPr>
          <p:cNvGrpSpPr/>
          <p:nvPr/>
        </p:nvGrpSpPr>
        <p:grpSpPr>
          <a:xfrm>
            <a:off x="-1" y="2544397"/>
            <a:ext cx="7315203" cy="2549244"/>
            <a:chOff x="-1" y="2544397"/>
            <a:chExt cx="7315203" cy="2549244"/>
          </a:xfrm>
        </p:grpSpPr>
        <p:grpSp>
          <p:nvGrpSpPr>
            <p:cNvPr id="16" name="Group 15">
              <a:extLst>
                <a:ext uri="{FF2B5EF4-FFF2-40B4-BE49-F238E27FC236}">
                  <a16:creationId xmlns="" xmlns:a16="http://schemas.microsoft.com/office/drawing/2014/main" id="{5ACDD02E-D3C2-B4CA-BA6A-668C307CC169}"/>
                </a:ext>
              </a:extLst>
            </p:cNvPr>
            <p:cNvGrpSpPr/>
            <p:nvPr/>
          </p:nvGrpSpPr>
          <p:grpSpPr>
            <a:xfrm>
              <a:off x="-1" y="2544397"/>
              <a:ext cx="7315203" cy="1273525"/>
              <a:chOff x="-1" y="2544397"/>
              <a:chExt cx="7315203" cy="1273525"/>
            </a:xfrm>
          </p:grpSpPr>
          <p:sp>
            <p:nvSpPr>
              <p:cNvPr id="123" name="Rectangle 122">
                <a:extLst>
                  <a:ext uri="{FF2B5EF4-FFF2-40B4-BE49-F238E27FC236}">
                    <a16:creationId xmlns="" xmlns:a16="http://schemas.microsoft.com/office/drawing/2014/main" id="{034674B3-B3F0-3DA9-44AE-562F3217444B}"/>
                  </a:ext>
                </a:extLst>
              </p:cNvPr>
              <p:cNvSpPr/>
              <p:nvPr/>
            </p:nvSpPr>
            <p:spPr>
              <a:xfrm>
                <a:off x="-1" y="2544397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="" xmlns:a16="http://schemas.microsoft.com/office/drawing/2014/main" id="{8C546D9D-DFD8-F8BB-003F-3CD568B08F25}"/>
                  </a:ext>
                </a:extLst>
              </p:cNvPr>
              <p:cNvSpPr/>
              <p:nvPr/>
            </p:nvSpPr>
            <p:spPr>
              <a:xfrm>
                <a:off x="2438399" y="2544397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="" xmlns:a16="http://schemas.microsoft.com/office/drawing/2014/main" id="{A83EBB41-EC08-94C0-A4DF-92A660DCE677}"/>
                  </a:ext>
                </a:extLst>
              </p:cNvPr>
              <p:cNvSpPr/>
              <p:nvPr/>
            </p:nvSpPr>
            <p:spPr>
              <a:xfrm>
                <a:off x="4876802" y="2544397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="" xmlns:a16="http://schemas.microsoft.com/office/drawing/2014/main" id="{3EC44127-6843-6AAC-8A99-9E74F497FE7A}"/>
                </a:ext>
              </a:extLst>
            </p:cNvPr>
            <p:cNvGrpSpPr/>
            <p:nvPr/>
          </p:nvGrpSpPr>
          <p:grpSpPr>
            <a:xfrm>
              <a:off x="-1" y="3820116"/>
              <a:ext cx="7315203" cy="1273525"/>
              <a:chOff x="-1" y="3820116"/>
              <a:chExt cx="7315203" cy="1273525"/>
            </a:xfrm>
          </p:grpSpPr>
          <p:sp>
            <p:nvSpPr>
              <p:cNvPr id="139" name="Rectangle 138">
                <a:extLst>
                  <a:ext uri="{FF2B5EF4-FFF2-40B4-BE49-F238E27FC236}">
                    <a16:creationId xmlns="" xmlns:a16="http://schemas.microsoft.com/office/drawing/2014/main" id="{55AE0055-D569-117A-923E-769B3A9D94E2}"/>
                  </a:ext>
                </a:extLst>
              </p:cNvPr>
              <p:cNvSpPr/>
              <p:nvPr/>
            </p:nvSpPr>
            <p:spPr>
              <a:xfrm>
                <a:off x="-1" y="3820116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="" xmlns:a16="http://schemas.microsoft.com/office/drawing/2014/main" id="{0C0B6064-0F99-35D2-4A7C-7017B9836B39}"/>
                  </a:ext>
                </a:extLst>
              </p:cNvPr>
              <p:cNvSpPr/>
              <p:nvPr/>
            </p:nvSpPr>
            <p:spPr>
              <a:xfrm>
                <a:off x="2438399" y="3820116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="" xmlns:a16="http://schemas.microsoft.com/office/drawing/2014/main" id="{E001F970-3DA6-9EB7-30F7-86D1937DC0CC}"/>
                  </a:ext>
                </a:extLst>
              </p:cNvPr>
              <p:cNvSpPr/>
              <p:nvPr/>
            </p:nvSpPr>
            <p:spPr>
              <a:xfrm>
                <a:off x="4876802" y="3820116"/>
                <a:ext cx="2438400" cy="12735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C50C2671-F892-68C0-F6F5-1882F59BC305}"/>
              </a:ext>
            </a:extLst>
          </p:cNvPr>
          <p:cNvGrpSpPr/>
          <p:nvPr/>
        </p:nvGrpSpPr>
        <p:grpSpPr>
          <a:xfrm>
            <a:off x="-1" y="5087807"/>
            <a:ext cx="7315203" cy="1273525"/>
            <a:chOff x="-1" y="5087807"/>
            <a:chExt cx="7315203" cy="1273525"/>
          </a:xfrm>
        </p:grpSpPr>
        <p:sp>
          <p:nvSpPr>
            <p:cNvPr id="148" name="Rectangle 147">
              <a:extLst>
                <a:ext uri="{FF2B5EF4-FFF2-40B4-BE49-F238E27FC236}">
                  <a16:creationId xmlns="" xmlns:a16="http://schemas.microsoft.com/office/drawing/2014/main" id="{60015B98-3FFC-F3EB-A9AF-B0496B3521EB}"/>
                </a:ext>
              </a:extLst>
            </p:cNvPr>
            <p:cNvSpPr/>
            <p:nvPr/>
          </p:nvSpPr>
          <p:spPr>
            <a:xfrm>
              <a:off x="-1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="" xmlns:a16="http://schemas.microsoft.com/office/drawing/2014/main" id="{214D61A8-7985-2182-71B9-CD4E0E8EE530}"/>
                </a:ext>
              </a:extLst>
            </p:cNvPr>
            <p:cNvSpPr/>
            <p:nvPr/>
          </p:nvSpPr>
          <p:spPr>
            <a:xfrm>
              <a:off x="2438399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="" xmlns:a16="http://schemas.microsoft.com/office/drawing/2014/main" id="{CFC080AE-3CD9-7B99-8B97-537981637C0D}"/>
                </a:ext>
              </a:extLst>
            </p:cNvPr>
            <p:cNvSpPr/>
            <p:nvPr/>
          </p:nvSpPr>
          <p:spPr>
            <a:xfrm>
              <a:off x="4876802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="" xmlns:a16="http://schemas.microsoft.com/office/drawing/2014/main" id="{A60BE35F-7B33-5B6E-F7CC-4B0EE579760E}"/>
              </a:ext>
            </a:extLst>
          </p:cNvPr>
          <p:cNvGrpSpPr/>
          <p:nvPr/>
        </p:nvGrpSpPr>
        <p:grpSpPr>
          <a:xfrm>
            <a:off x="-1" y="6363018"/>
            <a:ext cx="7315203" cy="1273525"/>
            <a:chOff x="-1" y="6363018"/>
            <a:chExt cx="7315203" cy="1273525"/>
          </a:xfrm>
        </p:grpSpPr>
        <p:sp>
          <p:nvSpPr>
            <p:cNvPr id="172" name="Rectangle 171">
              <a:extLst>
                <a:ext uri="{FF2B5EF4-FFF2-40B4-BE49-F238E27FC236}">
                  <a16:creationId xmlns="" xmlns:a16="http://schemas.microsoft.com/office/drawing/2014/main" id="{552EF507-2F37-8374-3603-D4260C11B432}"/>
                </a:ext>
              </a:extLst>
            </p:cNvPr>
            <p:cNvSpPr/>
            <p:nvPr/>
          </p:nvSpPr>
          <p:spPr>
            <a:xfrm>
              <a:off x="-1" y="6363018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="" xmlns:a16="http://schemas.microsoft.com/office/drawing/2014/main" id="{7FB32E3E-3146-1DFF-65A7-E41E234F328C}"/>
                </a:ext>
              </a:extLst>
            </p:cNvPr>
            <p:cNvSpPr/>
            <p:nvPr/>
          </p:nvSpPr>
          <p:spPr>
            <a:xfrm>
              <a:off x="2438399" y="6363018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="" xmlns:a16="http://schemas.microsoft.com/office/drawing/2014/main" id="{D7E5A80B-B204-86D8-E8D8-6A52B31EAD83}"/>
                </a:ext>
              </a:extLst>
            </p:cNvPr>
            <p:cNvSpPr/>
            <p:nvPr/>
          </p:nvSpPr>
          <p:spPr>
            <a:xfrm>
              <a:off x="4876802" y="6363018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="" xmlns:a16="http://schemas.microsoft.com/office/drawing/2014/main" id="{329DC8D6-CDE6-958A-0791-74C3F83EC23A}"/>
              </a:ext>
            </a:extLst>
          </p:cNvPr>
          <p:cNvGrpSpPr/>
          <p:nvPr/>
        </p:nvGrpSpPr>
        <p:grpSpPr>
          <a:xfrm>
            <a:off x="-1" y="7632435"/>
            <a:ext cx="7315203" cy="1273525"/>
            <a:chOff x="-1" y="7642267"/>
            <a:chExt cx="7315203" cy="1273525"/>
          </a:xfrm>
        </p:grpSpPr>
        <p:sp>
          <p:nvSpPr>
            <p:cNvPr id="204" name="Rectangle 203">
              <a:extLst>
                <a:ext uri="{FF2B5EF4-FFF2-40B4-BE49-F238E27FC236}">
                  <a16:creationId xmlns="" xmlns:a16="http://schemas.microsoft.com/office/drawing/2014/main" id="{0CDAC848-73F4-D4E4-34EA-0CA72F3655AD}"/>
                </a:ext>
              </a:extLst>
            </p:cNvPr>
            <p:cNvSpPr/>
            <p:nvPr/>
          </p:nvSpPr>
          <p:spPr>
            <a:xfrm>
              <a:off x="-1" y="764226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="" xmlns:a16="http://schemas.microsoft.com/office/drawing/2014/main" id="{DD3DD980-BA97-E3AB-C768-F92A8CF8A042}"/>
                </a:ext>
              </a:extLst>
            </p:cNvPr>
            <p:cNvSpPr/>
            <p:nvPr/>
          </p:nvSpPr>
          <p:spPr>
            <a:xfrm>
              <a:off x="2438399" y="764226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="" xmlns:a16="http://schemas.microsoft.com/office/drawing/2014/main" id="{E9F65435-C5E6-9A30-F7BF-140D262B6478}"/>
                </a:ext>
              </a:extLst>
            </p:cNvPr>
            <p:cNvSpPr/>
            <p:nvPr/>
          </p:nvSpPr>
          <p:spPr>
            <a:xfrm>
              <a:off x="4876802" y="764226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35795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" name="Group 212">
            <a:extLst>
              <a:ext uri="{FF2B5EF4-FFF2-40B4-BE49-F238E27FC236}">
                <a16:creationId xmlns="" xmlns:a16="http://schemas.microsoft.com/office/drawing/2014/main" id="{7DCDC9CF-7113-459B-DA2C-AEC3DE5B7306}"/>
              </a:ext>
            </a:extLst>
          </p:cNvPr>
          <p:cNvGrpSpPr/>
          <p:nvPr/>
        </p:nvGrpSpPr>
        <p:grpSpPr>
          <a:xfrm>
            <a:off x="-229420" y="-123"/>
            <a:ext cx="2897239" cy="1314103"/>
            <a:chOff x="-229420" y="-123"/>
            <a:chExt cx="2897239" cy="1314103"/>
          </a:xfrm>
        </p:grpSpPr>
        <p:sp>
          <p:nvSpPr>
            <p:cNvPr id="214" name="Rectangle 213">
              <a:extLst>
                <a:ext uri="{FF2B5EF4-FFF2-40B4-BE49-F238E27FC236}">
                  <a16:creationId xmlns="" xmlns:a16="http://schemas.microsoft.com/office/drawing/2014/main" id="{9B220659-7AE5-D4BA-5FB4-8E5662899414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5" name="TextBox 214">
              <a:extLst>
                <a:ext uri="{FF2B5EF4-FFF2-40B4-BE49-F238E27FC236}">
                  <a16:creationId xmlns="" xmlns:a16="http://schemas.microsoft.com/office/drawing/2014/main" id="{09539055-9413-EF07-78E9-2A119E0EE613}"/>
                </a:ext>
              </a:extLst>
            </p:cNvPr>
            <p:cNvSpPr txBox="1"/>
            <p:nvPr/>
          </p:nvSpPr>
          <p:spPr>
            <a:xfrm>
              <a:off x="4762" y="128809"/>
              <a:ext cx="2428875" cy="1015663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000" b="1">
                  <a:latin typeface="Arial" panose="020B0604020202020204" pitchFamily="34" charset="0"/>
                  <a:cs typeface="Arial" panose="020B0604020202020204" pitchFamily="34" charset="0"/>
                </a:rPr>
                <a:t>Your mechs have the same powers as your character.</a:t>
              </a:r>
              <a:endParaRPr lang="en-US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="" xmlns:a16="http://schemas.microsoft.com/office/drawing/2014/main" id="{2BD22D25-EFFF-81DF-47B5-DC81B2BDC041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17" name="Group 216">
              <a:extLst>
                <a:ext uri="{FF2B5EF4-FFF2-40B4-BE49-F238E27FC236}">
                  <a16:creationId xmlns="" xmlns:a16="http://schemas.microsoft.com/office/drawing/2014/main" id="{ADC8FFA2-59AB-984B-DA83-66DEEC59928F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219" name="Straight Arrow Connector 218">
                <a:extLst>
                  <a:ext uri="{FF2B5EF4-FFF2-40B4-BE49-F238E27FC236}">
                    <a16:creationId xmlns="" xmlns:a16="http://schemas.microsoft.com/office/drawing/2014/main" id="{16DA46B0-7EB3-47CB-B5BF-75E6EAF7C82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Arrow Connector 219">
                <a:extLst>
                  <a:ext uri="{FF2B5EF4-FFF2-40B4-BE49-F238E27FC236}">
                    <a16:creationId xmlns="" xmlns:a16="http://schemas.microsoft.com/office/drawing/2014/main" id="{5EC69723-4A6C-155F-544E-82722C41322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8" name="TextBox 217">
              <a:extLst>
                <a:ext uri="{FF2B5EF4-FFF2-40B4-BE49-F238E27FC236}">
                  <a16:creationId xmlns="" xmlns:a16="http://schemas.microsoft.com/office/drawing/2014/main" id="{9AF8B5CA-B573-E096-8CA4-CD117460AF78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64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047742D9-AD0B-1B12-CEA5-2D050A798FE4}"/>
              </a:ext>
            </a:extLst>
          </p:cNvPr>
          <p:cNvGrpSpPr/>
          <p:nvPr/>
        </p:nvGrpSpPr>
        <p:grpSpPr>
          <a:xfrm>
            <a:off x="2208980" y="-124"/>
            <a:ext cx="2897239" cy="1314103"/>
            <a:chOff x="-229420" y="-123"/>
            <a:chExt cx="2897239" cy="1314103"/>
          </a:xfrm>
        </p:grpSpPr>
        <p:sp>
          <p:nvSpPr>
            <p:cNvPr id="3" name="Rectangle 2">
              <a:extLst>
                <a:ext uri="{FF2B5EF4-FFF2-40B4-BE49-F238E27FC236}">
                  <a16:creationId xmlns="" xmlns:a16="http://schemas.microsoft.com/office/drawing/2014/main" id="{CF1486EB-5D5B-7897-CAD8-0208AD67A8EB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="" xmlns:a16="http://schemas.microsoft.com/office/drawing/2014/main" id="{12378403-2061-D785-B9D5-C2A2D7F1C69D}"/>
                </a:ext>
              </a:extLst>
            </p:cNvPr>
            <p:cNvSpPr txBox="1"/>
            <p:nvPr/>
          </p:nvSpPr>
          <p:spPr>
            <a:xfrm>
              <a:off x="4762" y="36476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b="1">
                  <a:latin typeface="Arial" panose="020B0604020202020204" pitchFamily="34" charset="0"/>
                  <a:cs typeface="Arial" panose="020B0604020202020204" pitchFamily="34" charset="0"/>
                </a:rPr>
                <a:t>If you move and do not attack anyone, you may set your power to 7.</a:t>
              </a:r>
              <a:endParaRPr lang="en-US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6881135D-BA08-89EB-C912-644389796AE4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="" xmlns:a16="http://schemas.microsoft.com/office/drawing/2014/main" id="{AE6886CA-045B-FA60-5E3F-B9013F759E30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8" name="Straight Arrow Connector 7">
                <a:extLst>
                  <a:ext uri="{FF2B5EF4-FFF2-40B4-BE49-F238E27FC236}">
                    <a16:creationId xmlns="" xmlns:a16="http://schemas.microsoft.com/office/drawing/2014/main" id="{C1047AF0-9C1F-CADF-AA95-62A0AD38A27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>
                <a:extLst>
                  <a:ext uri="{FF2B5EF4-FFF2-40B4-BE49-F238E27FC236}">
                    <a16:creationId xmlns="" xmlns:a16="http://schemas.microsoft.com/office/drawing/2014/main" id="{657D9BBD-CCA1-D3D6-C1C4-A5B44B4460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TextBox 6">
              <a:extLst>
                <a:ext uri="{FF2B5EF4-FFF2-40B4-BE49-F238E27FC236}">
                  <a16:creationId xmlns="" xmlns:a16="http://schemas.microsoft.com/office/drawing/2014/main" id="{90DDC89A-E840-14DC-5339-2E1DB3202130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65</a:t>
              </a:r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="" xmlns:a16="http://schemas.microsoft.com/office/drawing/2014/main" id="{41FBEADF-BEDB-FAE8-395D-E5D187D177FA}"/>
              </a:ext>
            </a:extLst>
          </p:cNvPr>
          <p:cNvGrpSpPr/>
          <p:nvPr/>
        </p:nvGrpSpPr>
        <p:grpSpPr>
          <a:xfrm>
            <a:off x="4647383" y="-124"/>
            <a:ext cx="2897239" cy="1314103"/>
            <a:chOff x="-229420" y="-123"/>
            <a:chExt cx="2897239" cy="1314103"/>
          </a:xfrm>
        </p:grpSpPr>
        <p:sp>
          <p:nvSpPr>
            <p:cNvPr id="222" name="Rectangle 221">
              <a:extLst>
                <a:ext uri="{FF2B5EF4-FFF2-40B4-BE49-F238E27FC236}">
                  <a16:creationId xmlns="" xmlns:a16="http://schemas.microsoft.com/office/drawing/2014/main" id="{487C3E3A-2666-5963-5081-45008630F151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3" name="TextBox 222">
              <a:extLst>
                <a:ext uri="{FF2B5EF4-FFF2-40B4-BE49-F238E27FC236}">
                  <a16:creationId xmlns="" xmlns:a16="http://schemas.microsoft.com/office/drawing/2014/main" id="{D9BDFF49-759C-04A6-41D4-F3E379017DD9}"/>
                </a:ext>
              </a:extLst>
            </p:cNvPr>
            <p:cNvSpPr txBox="1"/>
            <p:nvPr/>
          </p:nvSpPr>
          <p:spPr>
            <a:xfrm>
              <a:off x="4762" y="51864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You do not lose popularity for forcing opponents’ worker(s) to retreat, even if you don’t have a battle on their territory.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="" xmlns:a16="http://schemas.microsoft.com/office/drawing/2014/main" id="{0B757DB2-71E4-D943-6AE8-FAD7A3B8167B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5" name="Group 224">
              <a:extLst>
                <a:ext uri="{FF2B5EF4-FFF2-40B4-BE49-F238E27FC236}">
                  <a16:creationId xmlns="" xmlns:a16="http://schemas.microsoft.com/office/drawing/2014/main" id="{AF3F43AD-9780-07E8-65C1-C5D79C40F8A6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227" name="Straight Arrow Connector 226">
                <a:extLst>
                  <a:ext uri="{FF2B5EF4-FFF2-40B4-BE49-F238E27FC236}">
                    <a16:creationId xmlns="" xmlns:a16="http://schemas.microsoft.com/office/drawing/2014/main" id="{22528380-7F62-5C07-71D1-593D4EDF4D9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Arrow Connector 227">
                <a:extLst>
                  <a:ext uri="{FF2B5EF4-FFF2-40B4-BE49-F238E27FC236}">
                    <a16:creationId xmlns="" xmlns:a16="http://schemas.microsoft.com/office/drawing/2014/main" id="{C51C7FF0-0114-C46D-777B-0B6740A414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6" name="TextBox 225">
              <a:extLst>
                <a:ext uri="{FF2B5EF4-FFF2-40B4-BE49-F238E27FC236}">
                  <a16:creationId xmlns="" xmlns:a16="http://schemas.microsoft.com/office/drawing/2014/main" id="{9C99B0C8-872C-F475-8A6F-BF5D64EAA7A3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66</a:t>
              </a:r>
            </a:p>
          </p:txBody>
        </p:sp>
      </p:grpSp>
      <p:grpSp>
        <p:nvGrpSpPr>
          <p:cNvPr id="229" name="Group 228">
            <a:extLst>
              <a:ext uri="{FF2B5EF4-FFF2-40B4-BE49-F238E27FC236}">
                <a16:creationId xmlns="" xmlns:a16="http://schemas.microsoft.com/office/drawing/2014/main" id="{21087486-DF1A-71DD-0707-50D8F3C16B3B}"/>
              </a:ext>
            </a:extLst>
          </p:cNvPr>
          <p:cNvGrpSpPr/>
          <p:nvPr/>
        </p:nvGrpSpPr>
        <p:grpSpPr>
          <a:xfrm>
            <a:off x="-229420" y="1247143"/>
            <a:ext cx="2897239" cy="1339060"/>
            <a:chOff x="-229420" y="-25080"/>
            <a:chExt cx="2897239" cy="1339060"/>
          </a:xfrm>
        </p:grpSpPr>
        <p:sp>
          <p:nvSpPr>
            <p:cNvPr id="230" name="Rectangle 229">
              <a:extLst>
                <a:ext uri="{FF2B5EF4-FFF2-40B4-BE49-F238E27FC236}">
                  <a16:creationId xmlns="" xmlns:a16="http://schemas.microsoft.com/office/drawing/2014/main" id="{CC756F53-64FC-9C97-1BBC-01157B837A29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1" name="TextBox 230">
              <a:extLst>
                <a:ext uri="{FF2B5EF4-FFF2-40B4-BE49-F238E27FC236}">
                  <a16:creationId xmlns="" xmlns:a16="http://schemas.microsoft.com/office/drawing/2014/main" id="{9F899A4D-EF0A-6FE4-BD82-AE767DE54C46}"/>
                </a:ext>
              </a:extLst>
            </p:cNvPr>
            <p:cNvSpPr txBox="1"/>
            <p:nvPr/>
          </p:nvSpPr>
          <p:spPr>
            <a:xfrm>
              <a:off x="4762" y="-25080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One of your units may cross one lake that has no opponents’ units on it. It may not stop on the lake.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2" name="Rectangle 231">
              <a:extLst>
                <a:ext uri="{FF2B5EF4-FFF2-40B4-BE49-F238E27FC236}">
                  <a16:creationId xmlns="" xmlns:a16="http://schemas.microsoft.com/office/drawing/2014/main" id="{468FDF1D-E156-A1A3-C91B-23272CC1DF9F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33" name="Group 232">
              <a:extLst>
                <a:ext uri="{FF2B5EF4-FFF2-40B4-BE49-F238E27FC236}">
                  <a16:creationId xmlns="" xmlns:a16="http://schemas.microsoft.com/office/drawing/2014/main" id="{F7D41097-9E0B-C71D-26C5-317691A086C4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235" name="Straight Arrow Connector 234">
                <a:extLst>
                  <a:ext uri="{FF2B5EF4-FFF2-40B4-BE49-F238E27FC236}">
                    <a16:creationId xmlns="" xmlns:a16="http://schemas.microsoft.com/office/drawing/2014/main" id="{3E0EC2E2-6781-BA0B-32A2-EC47E7B197F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Arrow Connector 235">
                <a:extLst>
                  <a:ext uri="{FF2B5EF4-FFF2-40B4-BE49-F238E27FC236}">
                    <a16:creationId xmlns="" xmlns:a16="http://schemas.microsoft.com/office/drawing/2014/main" id="{F2F3DCDA-56E4-D24E-5C33-39B498364F8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4" name="TextBox 233">
              <a:extLst>
                <a:ext uri="{FF2B5EF4-FFF2-40B4-BE49-F238E27FC236}">
                  <a16:creationId xmlns="" xmlns:a16="http://schemas.microsoft.com/office/drawing/2014/main" id="{4551EBDA-75CA-1FDA-65E1-0A09B947EE04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67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="" xmlns:a16="http://schemas.microsoft.com/office/drawing/2014/main" id="{C217716C-82E6-0B9B-CFB1-8C63347399E2}"/>
              </a:ext>
            </a:extLst>
          </p:cNvPr>
          <p:cNvGrpSpPr/>
          <p:nvPr/>
        </p:nvGrpSpPr>
        <p:grpSpPr>
          <a:xfrm>
            <a:off x="2208980" y="1247142"/>
            <a:ext cx="2897239" cy="1339061"/>
            <a:chOff x="-229420" y="-25081"/>
            <a:chExt cx="2897239" cy="1339061"/>
          </a:xfrm>
        </p:grpSpPr>
        <p:sp>
          <p:nvSpPr>
            <p:cNvPr id="27" name="Rectangle 26">
              <a:extLst>
                <a:ext uri="{FF2B5EF4-FFF2-40B4-BE49-F238E27FC236}">
                  <a16:creationId xmlns="" xmlns:a16="http://schemas.microsoft.com/office/drawing/2014/main" id="{151B4A65-CC6D-D638-F3A5-B6F6501F9150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="" xmlns:a16="http://schemas.microsoft.com/office/drawing/2014/main" id="{47FB6ED0-E7A7-C616-ABD4-5D0463D83C9F}"/>
                </a:ext>
              </a:extLst>
            </p:cNvPr>
            <p:cNvSpPr txBox="1"/>
            <p:nvPr/>
          </p:nvSpPr>
          <p:spPr>
            <a:xfrm>
              <a:off x="4762" y="-25081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After you deploy your riverwalk mech, you may cross rivers to any type of territory that is not a lake.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="" xmlns:a16="http://schemas.microsoft.com/office/drawing/2014/main" id="{E95F17B3-EF34-2232-323B-E978C3CC190D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="" xmlns:a16="http://schemas.microsoft.com/office/drawing/2014/main" id="{03BC50E3-E475-E424-E6A2-F72398AB0792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32" name="Straight Arrow Connector 31">
                <a:extLst>
                  <a:ext uri="{FF2B5EF4-FFF2-40B4-BE49-F238E27FC236}">
                    <a16:creationId xmlns="" xmlns:a16="http://schemas.microsoft.com/office/drawing/2014/main" id="{202A8592-7C2C-6A67-B6BE-B52D1C5BFB6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>
                <a:extLst>
                  <a:ext uri="{FF2B5EF4-FFF2-40B4-BE49-F238E27FC236}">
                    <a16:creationId xmlns="" xmlns:a16="http://schemas.microsoft.com/office/drawing/2014/main" id="{FDD2B7D2-4392-4559-C9A9-39EF5B240F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TextBox 30">
              <a:extLst>
                <a:ext uri="{FF2B5EF4-FFF2-40B4-BE49-F238E27FC236}">
                  <a16:creationId xmlns="" xmlns:a16="http://schemas.microsoft.com/office/drawing/2014/main" id="{1A7E9412-3AC1-5B12-DE99-2516EF54E977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68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="" xmlns:a16="http://schemas.microsoft.com/office/drawing/2014/main" id="{EA73F9EB-69A3-CDED-D41C-B2F359535894}"/>
              </a:ext>
            </a:extLst>
          </p:cNvPr>
          <p:cNvGrpSpPr/>
          <p:nvPr/>
        </p:nvGrpSpPr>
        <p:grpSpPr>
          <a:xfrm>
            <a:off x="4647383" y="1272100"/>
            <a:ext cx="2897239" cy="1314103"/>
            <a:chOff x="-229420" y="-123"/>
            <a:chExt cx="2897239" cy="1314103"/>
          </a:xfrm>
        </p:grpSpPr>
        <p:sp>
          <p:nvSpPr>
            <p:cNvPr id="35" name="Rectangle 34">
              <a:extLst>
                <a:ext uri="{FF2B5EF4-FFF2-40B4-BE49-F238E27FC236}">
                  <a16:creationId xmlns="" xmlns:a16="http://schemas.microsoft.com/office/drawing/2014/main" id="{AF7FB4ED-7317-4D0D-D1FA-691A501ECB4E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="" xmlns:a16="http://schemas.microsoft.com/office/drawing/2014/main" id="{9A6217CB-9E04-AA33-0D7B-3D0174356AA4}"/>
                </a:ext>
              </a:extLst>
            </p:cNvPr>
            <p:cNvSpPr txBox="1"/>
            <p:nvPr/>
          </p:nvSpPr>
          <p:spPr>
            <a:xfrm>
              <a:off x="4762" y="51862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On each turn, one teleportation move (such as a move through a tunnel) doesn't count as one of your moves.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="" xmlns:a16="http://schemas.microsoft.com/office/drawing/2014/main" id="{25BDC01B-E797-7D84-6E6D-949409366449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="" xmlns:a16="http://schemas.microsoft.com/office/drawing/2014/main" id="{467FFA41-4E3A-2890-BE21-1E2DA8063476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40" name="Straight Arrow Connector 39">
                <a:extLst>
                  <a:ext uri="{FF2B5EF4-FFF2-40B4-BE49-F238E27FC236}">
                    <a16:creationId xmlns="" xmlns:a16="http://schemas.microsoft.com/office/drawing/2014/main" id="{85BD1FF2-C828-7A7E-423A-731D96DB33F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>
                <a:extLst>
                  <a:ext uri="{FF2B5EF4-FFF2-40B4-BE49-F238E27FC236}">
                    <a16:creationId xmlns="" xmlns:a16="http://schemas.microsoft.com/office/drawing/2014/main" id="{E5232112-40AF-469E-D4EB-9B484B544FE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>
              <a:extLst>
                <a:ext uri="{FF2B5EF4-FFF2-40B4-BE49-F238E27FC236}">
                  <a16:creationId xmlns="" xmlns:a16="http://schemas.microsoft.com/office/drawing/2014/main" id="{C9E55AFA-9A79-F671-503A-1DC97F327D27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69</a:t>
              </a:r>
            </a:p>
          </p:txBody>
        </p:sp>
      </p:grpSp>
      <p:grpSp>
        <p:nvGrpSpPr>
          <p:cNvPr id="245" name="Group 244">
            <a:extLst>
              <a:ext uri="{FF2B5EF4-FFF2-40B4-BE49-F238E27FC236}">
                <a16:creationId xmlns="" xmlns:a16="http://schemas.microsoft.com/office/drawing/2014/main" id="{46B04D41-E2A1-6B5E-991C-BB1BD2E58D48}"/>
              </a:ext>
            </a:extLst>
          </p:cNvPr>
          <p:cNvGrpSpPr/>
          <p:nvPr/>
        </p:nvGrpSpPr>
        <p:grpSpPr>
          <a:xfrm>
            <a:off x="-229420" y="2523844"/>
            <a:ext cx="2897239" cy="1339061"/>
            <a:chOff x="-229420" y="-25081"/>
            <a:chExt cx="2897239" cy="1339061"/>
          </a:xfrm>
        </p:grpSpPr>
        <p:sp>
          <p:nvSpPr>
            <p:cNvPr id="246" name="Rectangle 245">
              <a:extLst>
                <a:ext uri="{FF2B5EF4-FFF2-40B4-BE49-F238E27FC236}">
                  <a16:creationId xmlns="" xmlns:a16="http://schemas.microsoft.com/office/drawing/2014/main" id="{9C5761C6-2102-418E-B459-92BD1F7AF423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7" name="TextBox 246">
              <a:extLst>
                <a:ext uri="{FF2B5EF4-FFF2-40B4-BE49-F238E27FC236}">
                  <a16:creationId xmlns="" xmlns:a16="http://schemas.microsoft.com/office/drawing/2014/main" id="{6316A38D-06B1-0428-063D-C331E2902AF4}"/>
                </a:ext>
              </a:extLst>
            </p:cNvPr>
            <p:cNvSpPr txBox="1"/>
            <p:nvPr/>
          </p:nvSpPr>
          <p:spPr>
            <a:xfrm>
              <a:off x="4762" y="-25081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On one move, you may pass through one territory that has an opponent’s units without stopping.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="" xmlns:a16="http://schemas.microsoft.com/office/drawing/2014/main" id="{591352DA-CFF4-C1C3-8ED1-9D832A2870E5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49" name="Group 248">
              <a:extLst>
                <a:ext uri="{FF2B5EF4-FFF2-40B4-BE49-F238E27FC236}">
                  <a16:creationId xmlns="" xmlns:a16="http://schemas.microsoft.com/office/drawing/2014/main" id="{310EEC4F-7365-BDF0-EB6B-1D4664F0EFFA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258" name="Straight Arrow Connector 257">
                <a:extLst>
                  <a:ext uri="{FF2B5EF4-FFF2-40B4-BE49-F238E27FC236}">
                    <a16:creationId xmlns="" xmlns:a16="http://schemas.microsoft.com/office/drawing/2014/main" id="{3503310C-5FD0-90CF-D21C-DDCFDE125B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Arrow Connector 258">
                <a:extLst>
                  <a:ext uri="{FF2B5EF4-FFF2-40B4-BE49-F238E27FC236}">
                    <a16:creationId xmlns="" xmlns:a16="http://schemas.microsoft.com/office/drawing/2014/main" id="{FF0744F9-288D-E8CA-C8DA-B00497F3FE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0" name="TextBox 249">
              <a:extLst>
                <a:ext uri="{FF2B5EF4-FFF2-40B4-BE49-F238E27FC236}">
                  <a16:creationId xmlns="" xmlns:a16="http://schemas.microsoft.com/office/drawing/2014/main" id="{761401E2-EDD2-6471-201A-A7678A778D0D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70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2D96611E-CBE8-4D68-243C-768CCB352692}"/>
              </a:ext>
            </a:extLst>
          </p:cNvPr>
          <p:cNvGrpSpPr/>
          <p:nvPr/>
        </p:nvGrpSpPr>
        <p:grpSpPr>
          <a:xfrm>
            <a:off x="2208980" y="2548802"/>
            <a:ext cx="2897239" cy="1314103"/>
            <a:chOff x="-229420" y="-123"/>
            <a:chExt cx="2897239" cy="1314103"/>
          </a:xfrm>
        </p:grpSpPr>
        <p:sp>
          <p:nvSpPr>
            <p:cNvPr id="11" name="Rectangle 10">
              <a:extLst>
                <a:ext uri="{FF2B5EF4-FFF2-40B4-BE49-F238E27FC236}">
                  <a16:creationId xmlns="" xmlns:a16="http://schemas.microsoft.com/office/drawing/2014/main" id="{A6985699-F8E7-D36F-6019-B87A82CA6B72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49C024E5-9285-9E6F-C3EE-5F3527A60555}"/>
                </a:ext>
              </a:extLst>
            </p:cNvPr>
            <p:cNvSpPr txBox="1"/>
            <p:nvPr/>
          </p:nvSpPr>
          <p:spPr>
            <a:xfrm>
              <a:off x="4762" y="36475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400" b="1">
                  <a:latin typeface="Arial" panose="020B0604020202020204" pitchFamily="34" charset="0"/>
                  <a:cs typeface="Arial" panose="020B0604020202020204" pitchFamily="34" charset="0"/>
                </a:rPr>
                <a:t>For you, the 3 on the combat dial is an 8.</a:t>
              </a:r>
              <a:endParaRPr 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3F3B9F9C-8205-BBDC-6154-EA9CE0EC976A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="" xmlns:a16="http://schemas.microsoft.com/office/drawing/2014/main" id="{334027B9-775F-F2CF-4C28-9417089F1B25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16" name="Straight Arrow Connector 15">
                <a:extLst>
                  <a:ext uri="{FF2B5EF4-FFF2-40B4-BE49-F238E27FC236}">
                    <a16:creationId xmlns="" xmlns:a16="http://schemas.microsoft.com/office/drawing/2014/main" id="{BD23FB49-990A-7802-BD2C-D3FD99C387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>
                <a:extLst>
                  <a:ext uri="{FF2B5EF4-FFF2-40B4-BE49-F238E27FC236}">
                    <a16:creationId xmlns="" xmlns:a16="http://schemas.microsoft.com/office/drawing/2014/main" id="{13F8C80E-30A8-5EF4-FACA-96D247D96E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2B1993AB-ABF0-F8BC-7988-0F4C4BE3623B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71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6BC765F5-B3EA-37DE-AF87-D806E77A1949}"/>
              </a:ext>
            </a:extLst>
          </p:cNvPr>
          <p:cNvGrpSpPr/>
          <p:nvPr/>
        </p:nvGrpSpPr>
        <p:grpSpPr>
          <a:xfrm>
            <a:off x="4647383" y="2548802"/>
            <a:ext cx="2897239" cy="1314103"/>
            <a:chOff x="-229420" y="-123"/>
            <a:chExt cx="2897239" cy="1314103"/>
          </a:xfrm>
        </p:grpSpPr>
        <p:sp>
          <p:nvSpPr>
            <p:cNvPr id="19" name="Rectangle 18">
              <a:extLst>
                <a:ext uri="{FF2B5EF4-FFF2-40B4-BE49-F238E27FC236}">
                  <a16:creationId xmlns="" xmlns:a16="http://schemas.microsoft.com/office/drawing/2014/main" id="{233D7A23-8BB0-38B1-AC7F-4E4D08692B9E}"/>
                </a:ext>
              </a:extLst>
            </p:cNvPr>
            <p:cNvSpPr/>
            <p:nvPr/>
          </p:nvSpPr>
          <p:spPr>
            <a:xfrm>
              <a:off x="-229420" y="344252"/>
              <a:ext cx="2897239" cy="584775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2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MOVE/GAIN</a:t>
              </a:r>
              <a:endParaRPr lang="en-US" sz="32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524DC133-75A4-0C30-03E3-992BA98615CE}"/>
                </a:ext>
              </a:extLst>
            </p:cNvPr>
            <p:cNvSpPr txBox="1"/>
            <p:nvPr/>
          </p:nvSpPr>
          <p:spPr>
            <a:xfrm>
              <a:off x="4762" y="36474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200" b="1">
                  <a:latin typeface="Arial" panose="020B0604020202020204" pitchFamily="34" charset="0"/>
                  <a:cs typeface="Arial" panose="020B0604020202020204" pitchFamily="34" charset="0"/>
                </a:rPr>
                <a:t>At the end of this action, if the factory is empty, place a star on it. If your character is there at the end of any turn, place that star on the Triumph Track as a combat star.</a:t>
              </a:r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="" xmlns:a16="http://schemas.microsoft.com/office/drawing/2014/main" id="{3B29A4C9-D60C-7049-F5AB-EDBC2BE68C28}"/>
                </a:ext>
              </a:extLst>
            </p:cNvPr>
            <p:cNvSpPr/>
            <p:nvPr/>
          </p:nvSpPr>
          <p:spPr>
            <a:xfrm>
              <a:off x="-1" y="-123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5DED4E1A-574D-51CC-FB8A-3F0032CCA37B}"/>
                </a:ext>
              </a:extLst>
            </p:cNvPr>
            <p:cNvGrpSpPr/>
            <p:nvPr/>
          </p:nvGrpSpPr>
          <p:grpSpPr>
            <a:xfrm>
              <a:off x="56602" y="118753"/>
              <a:ext cx="2325195" cy="1035772"/>
              <a:chOff x="57238" y="118754"/>
              <a:chExt cx="2325195" cy="1035772"/>
            </a:xfrm>
          </p:grpSpPr>
          <p:cxnSp>
            <p:nvCxnSpPr>
              <p:cNvPr id="24" name="Straight Arrow Connector 23">
                <a:extLst>
                  <a:ext uri="{FF2B5EF4-FFF2-40B4-BE49-F238E27FC236}">
                    <a16:creationId xmlns="" xmlns:a16="http://schemas.microsoft.com/office/drawing/2014/main" id="{859150F4-C4BD-D998-FD9F-3DED12B8819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7238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>
                <a:extLst>
                  <a:ext uri="{FF2B5EF4-FFF2-40B4-BE49-F238E27FC236}">
                    <a16:creationId xmlns="" xmlns:a16="http://schemas.microsoft.com/office/drawing/2014/main" id="{92792C59-0097-7A40-971F-8B873056899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382433" y="118754"/>
                <a:ext cx="0" cy="1035772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25C130CE-E7E9-1014-FFA2-2A1B13EAF0F3}"/>
                </a:ext>
              </a:extLst>
            </p:cNvPr>
            <p:cNvSpPr txBox="1"/>
            <p:nvPr/>
          </p:nvSpPr>
          <p:spPr>
            <a:xfrm>
              <a:off x="2194953" y="1098536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72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="" xmlns:a16="http://schemas.microsoft.com/office/drawing/2014/main" id="{DC296FC2-5F54-C438-8EA5-37BBD3908560}"/>
              </a:ext>
            </a:extLst>
          </p:cNvPr>
          <p:cNvGrpSpPr/>
          <p:nvPr/>
        </p:nvGrpSpPr>
        <p:grpSpPr>
          <a:xfrm>
            <a:off x="-229420" y="3769909"/>
            <a:ext cx="2897239" cy="1384995"/>
            <a:chOff x="2208980" y="1216368"/>
            <a:chExt cx="2897239" cy="1384995"/>
          </a:xfrm>
        </p:grpSpPr>
        <p:sp>
          <p:nvSpPr>
            <p:cNvPr id="51" name="Rectangle 50">
              <a:extLst>
                <a:ext uri="{FF2B5EF4-FFF2-40B4-BE49-F238E27FC236}">
                  <a16:creationId xmlns="" xmlns:a16="http://schemas.microsoft.com/office/drawing/2014/main" id="{EF586EEF-526B-B6DB-259C-22C8B5B319B4}"/>
                </a:ext>
              </a:extLst>
            </p:cNvPr>
            <p:cNvSpPr/>
            <p:nvPr/>
          </p:nvSpPr>
          <p:spPr>
            <a:xfrm>
              <a:off x="2208980" y="1585698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UPGRADE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="" xmlns:a16="http://schemas.microsoft.com/office/drawing/2014/main" id="{6D0DA257-C208-602D-243B-1F7F799C3B76}"/>
                </a:ext>
              </a:extLst>
            </p:cNvPr>
            <p:cNvSpPr txBox="1"/>
            <p:nvPr/>
          </p:nvSpPr>
          <p:spPr>
            <a:xfrm>
              <a:off x="2443162" y="1216368"/>
              <a:ext cx="2428875" cy="1384995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800" b="1">
                  <a:latin typeface="Arial" panose="020B0604020202020204" pitchFamily="34" charset="0"/>
                  <a:cs typeface="Arial" panose="020B0604020202020204" pitchFamily="34" charset="0"/>
                </a:rPr>
                <a:t>You may take $2 more.</a:t>
              </a:r>
              <a:endParaRPr lang="en-US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="" xmlns:a16="http://schemas.microsoft.com/office/drawing/2014/main" id="{6B26CD51-B011-95EC-409D-16221F653D0D}"/>
                </a:ext>
              </a:extLst>
            </p:cNvPr>
            <p:cNvSpPr/>
            <p:nvPr/>
          </p:nvSpPr>
          <p:spPr>
            <a:xfrm>
              <a:off x="2438399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="" xmlns:a16="http://schemas.microsoft.com/office/drawing/2014/main" id="{82808845-6C91-4A8B-B3D9-27B8CF1A9C4B}"/>
                </a:ext>
              </a:extLst>
            </p:cNvPr>
            <p:cNvGrpSpPr/>
            <p:nvPr/>
          </p:nvGrpSpPr>
          <p:grpSpPr>
            <a:xfrm>
              <a:off x="2495002" y="1390977"/>
              <a:ext cx="2325195" cy="1035772"/>
              <a:chOff x="2495002" y="1390977"/>
              <a:chExt cx="2325195" cy="1035772"/>
            </a:xfrm>
          </p:grpSpPr>
          <p:cxnSp>
            <p:nvCxnSpPr>
              <p:cNvPr id="56" name="Straight Arrow Connector 55">
                <a:extLst>
                  <a:ext uri="{FF2B5EF4-FFF2-40B4-BE49-F238E27FC236}">
                    <a16:creationId xmlns="" xmlns:a16="http://schemas.microsoft.com/office/drawing/2014/main" id="{6C8E5F67-4140-742D-A4FF-8103A16AD7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>
                <a:extLst>
                  <a:ext uri="{FF2B5EF4-FFF2-40B4-BE49-F238E27FC236}">
                    <a16:creationId xmlns="" xmlns:a16="http://schemas.microsoft.com/office/drawing/2014/main" id="{3954492C-81FE-E805-7DDB-435C91A65C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="" xmlns:a16="http://schemas.microsoft.com/office/drawing/2014/main" id="{114847CB-E92B-6E39-6A4B-CCC84D97FBC1}"/>
                </a:ext>
              </a:extLst>
            </p:cNvPr>
            <p:cNvSpPr txBox="1"/>
            <p:nvPr/>
          </p:nvSpPr>
          <p:spPr>
            <a:xfrm>
              <a:off x="4633353" y="2370760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73</a:t>
              </a:r>
            </a:p>
          </p:txBody>
        </p:sp>
      </p:grpSp>
      <p:grpSp>
        <p:nvGrpSpPr>
          <p:cNvPr id="194" name="Group 193">
            <a:extLst>
              <a:ext uri="{FF2B5EF4-FFF2-40B4-BE49-F238E27FC236}">
                <a16:creationId xmlns="" xmlns:a16="http://schemas.microsoft.com/office/drawing/2014/main" id="{6F41531F-9293-1178-78F6-9ED4A1E0091A}"/>
              </a:ext>
            </a:extLst>
          </p:cNvPr>
          <p:cNvGrpSpPr/>
          <p:nvPr/>
        </p:nvGrpSpPr>
        <p:grpSpPr>
          <a:xfrm>
            <a:off x="2208980" y="3769909"/>
            <a:ext cx="2897239" cy="1384995"/>
            <a:chOff x="4647383" y="1216368"/>
            <a:chExt cx="2897239" cy="1384995"/>
          </a:xfrm>
        </p:grpSpPr>
        <p:sp>
          <p:nvSpPr>
            <p:cNvPr id="155" name="Rectangle 154">
              <a:extLst>
                <a:ext uri="{FF2B5EF4-FFF2-40B4-BE49-F238E27FC236}">
                  <a16:creationId xmlns="" xmlns:a16="http://schemas.microsoft.com/office/drawing/2014/main" id="{F8826AC2-F591-EB7D-8F5B-F10FA20BA89A}"/>
                </a:ext>
              </a:extLst>
            </p:cNvPr>
            <p:cNvSpPr/>
            <p:nvPr/>
          </p:nvSpPr>
          <p:spPr>
            <a:xfrm>
              <a:off x="4647383" y="1524143"/>
              <a:ext cx="2897239" cy="76944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DEPLOY</a:t>
              </a:r>
              <a:endParaRPr lang="en-US" sz="4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3" name="TextBox 202">
              <a:extLst>
                <a:ext uri="{FF2B5EF4-FFF2-40B4-BE49-F238E27FC236}">
                  <a16:creationId xmlns="" xmlns:a16="http://schemas.microsoft.com/office/drawing/2014/main" id="{2E010A43-E5FB-B14E-5131-D05FD35CE6FB}"/>
                </a:ext>
              </a:extLst>
            </p:cNvPr>
            <p:cNvSpPr txBox="1"/>
            <p:nvPr/>
          </p:nvSpPr>
          <p:spPr>
            <a:xfrm>
              <a:off x="4881565" y="1216368"/>
              <a:ext cx="2428875" cy="1384995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800" b="1">
                  <a:latin typeface="Arial" panose="020B0604020202020204" pitchFamily="34" charset="0"/>
                  <a:cs typeface="Arial" panose="020B0604020202020204" pitchFamily="34" charset="0"/>
                </a:rPr>
                <a:t>You may take $2 more.</a:t>
              </a:r>
              <a:endParaRPr lang="en-US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="" xmlns:a16="http://schemas.microsoft.com/office/drawing/2014/main" id="{D178C4F8-5786-352C-2C5F-58BDF859D1CC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05" name="Group 204">
              <a:extLst>
                <a:ext uri="{FF2B5EF4-FFF2-40B4-BE49-F238E27FC236}">
                  <a16:creationId xmlns="" xmlns:a16="http://schemas.microsoft.com/office/drawing/2014/main" id="{7C36CFCD-4BD4-3D8B-FFA6-DBDE8B26EA71}"/>
                </a:ext>
              </a:extLst>
            </p:cNvPr>
            <p:cNvGrpSpPr/>
            <p:nvPr/>
          </p:nvGrpSpPr>
          <p:grpSpPr>
            <a:xfrm>
              <a:off x="4933405" y="1390977"/>
              <a:ext cx="2325195" cy="1035772"/>
              <a:chOff x="4933405" y="1390977"/>
              <a:chExt cx="2325195" cy="1035772"/>
            </a:xfrm>
          </p:grpSpPr>
          <p:cxnSp>
            <p:nvCxnSpPr>
              <p:cNvPr id="207" name="Straight Arrow Connector 206">
                <a:extLst>
                  <a:ext uri="{FF2B5EF4-FFF2-40B4-BE49-F238E27FC236}">
                    <a16:creationId xmlns="" xmlns:a16="http://schemas.microsoft.com/office/drawing/2014/main" id="{DF52F521-B6C6-9462-232D-9EFA860B6B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33405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Arrow Connector 207">
                <a:extLst>
                  <a:ext uri="{FF2B5EF4-FFF2-40B4-BE49-F238E27FC236}">
                    <a16:creationId xmlns="" xmlns:a16="http://schemas.microsoft.com/office/drawing/2014/main" id="{897BEDD8-A87A-2D57-A350-66DB9BEDDB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58600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6" name="TextBox 205">
              <a:extLst>
                <a:ext uri="{FF2B5EF4-FFF2-40B4-BE49-F238E27FC236}">
                  <a16:creationId xmlns="" xmlns:a16="http://schemas.microsoft.com/office/drawing/2014/main" id="{569D329C-8A35-CE40-804D-D94E94AD9ABE}"/>
                </a:ext>
              </a:extLst>
            </p:cNvPr>
            <p:cNvSpPr txBox="1"/>
            <p:nvPr/>
          </p:nvSpPr>
          <p:spPr>
            <a:xfrm>
              <a:off x="7071756" y="2370760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74</a:t>
              </a:r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="" xmlns:a16="http://schemas.microsoft.com/office/drawing/2014/main" id="{FE08E8F0-5A3A-FAF2-F2DF-9F0C4D1E4C76}"/>
              </a:ext>
            </a:extLst>
          </p:cNvPr>
          <p:cNvGrpSpPr/>
          <p:nvPr/>
        </p:nvGrpSpPr>
        <p:grpSpPr>
          <a:xfrm>
            <a:off x="4647383" y="3769909"/>
            <a:ext cx="2897239" cy="1384995"/>
            <a:chOff x="-229420" y="2488306"/>
            <a:chExt cx="2897239" cy="1384995"/>
          </a:xfrm>
        </p:grpSpPr>
        <p:sp>
          <p:nvSpPr>
            <p:cNvPr id="197" name="Rectangle 196">
              <a:extLst>
                <a:ext uri="{FF2B5EF4-FFF2-40B4-BE49-F238E27FC236}">
                  <a16:creationId xmlns="" xmlns:a16="http://schemas.microsoft.com/office/drawing/2014/main" id="{E7F30A32-9AC5-88DD-68F0-375DF8983C1A}"/>
                </a:ext>
              </a:extLst>
            </p:cNvPr>
            <p:cNvSpPr/>
            <p:nvPr/>
          </p:nvSpPr>
          <p:spPr>
            <a:xfrm>
              <a:off x="-229420" y="2719136"/>
              <a:ext cx="2897239" cy="923330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5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BUILD</a:t>
              </a:r>
              <a:endParaRPr lang="en-US" sz="5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8" name="TextBox 197">
              <a:extLst>
                <a:ext uri="{FF2B5EF4-FFF2-40B4-BE49-F238E27FC236}">
                  <a16:creationId xmlns="" xmlns:a16="http://schemas.microsoft.com/office/drawing/2014/main" id="{BD563C2D-AD33-6396-9C15-3B0CC50B3CAF}"/>
                </a:ext>
              </a:extLst>
            </p:cNvPr>
            <p:cNvSpPr txBox="1"/>
            <p:nvPr/>
          </p:nvSpPr>
          <p:spPr>
            <a:xfrm>
              <a:off x="4762" y="2488306"/>
              <a:ext cx="2428875" cy="1384995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800" b="1">
                  <a:latin typeface="Arial" panose="020B0604020202020204" pitchFamily="34" charset="0"/>
                  <a:cs typeface="Arial" panose="020B0604020202020204" pitchFamily="34" charset="0"/>
                </a:rPr>
                <a:t>You may take $2 more.</a:t>
              </a:r>
              <a:endParaRPr lang="en-US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="" xmlns:a16="http://schemas.microsoft.com/office/drawing/2014/main" id="{B010ADBB-3C93-C91A-D5B9-0CCEB46DF591}"/>
                </a:ext>
              </a:extLst>
            </p:cNvPr>
            <p:cNvSpPr/>
            <p:nvPr/>
          </p:nvSpPr>
          <p:spPr>
            <a:xfrm>
              <a:off x="-1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00" name="Group 199">
              <a:extLst>
                <a:ext uri="{FF2B5EF4-FFF2-40B4-BE49-F238E27FC236}">
                  <a16:creationId xmlns="" xmlns:a16="http://schemas.microsoft.com/office/drawing/2014/main" id="{C8255686-6F8F-F1FD-C5B7-6323148BFC0F}"/>
                </a:ext>
              </a:extLst>
            </p:cNvPr>
            <p:cNvGrpSpPr/>
            <p:nvPr/>
          </p:nvGrpSpPr>
          <p:grpSpPr>
            <a:xfrm>
              <a:off x="56602" y="2662915"/>
              <a:ext cx="2325195" cy="1035772"/>
              <a:chOff x="56602" y="2662915"/>
              <a:chExt cx="2325195" cy="1035772"/>
            </a:xfrm>
          </p:grpSpPr>
          <p:cxnSp>
            <p:nvCxnSpPr>
              <p:cNvPr id="202" name="Straight Arrow Connector 201">
                <a:extLst>
                  <a:ext uri="{FF2B5EF4-FFF2-40B4-BE49-F238E27FC236}">
                    <a16:creationId xmlns="" xmlns:a16="http://schemas.microsoft.com/office/drawing/2014/main" id="{DC6469B5-9F77-E0BC-B7BD-3799F9FFEC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6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Straight Arrow Connector 208">
                <a:extLst>
                  <a:ext uri="{FF2B5EF4-FFF2-40B4-BE49-F238E27FC236}">
                    <a16:creationId xmlns="" xmlns:a16="http://schemas.microsoft.com/office/drawing/2014/main" id="{677E3992-14A7-2D16-EEC6-C29F2A06AF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817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1" name="TextBox 200">
              <a:extLst>
                <a:ext uri="{FF2B5EF4-FFF2-40B4-BE49-F238E27FC236}">
                  <a16:creationId xmlns="" xmlns:a16="http://schemas.microsoft.com/office/drawing/2014/main" id="{5D887AC2-303C-9CF2-9809-36C51508B57A}"/>
                </a:ext>
              </a:extLst>
            </p:cNvPr>
            <p:cNvSpPr txBox="1"/>
            <p:nvPr/>
          </p:nvSpPr>
          <p:spPr>
            <a:xfrm>
              <a:off x="2194953" y="3642698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75</a:t>
              </a:r>
            </a:p>
          </p:txBody>
        </p:sp>
      </p:grpSp>
      <p:grpSp>
        <p:nvGrpSpPr>
          <p:cNvPr id="242" name="Group 241">
            <a:extLst>
              <a:ext uri="{FF2B5EF4-FFF2-40B4-BE49-F238E27FC236}">
                <a16:creationId xmlns="" xmlns:a16="http://schemas.microsoft.com/office/drawing/2014/main" id="{D348A9AE-237E-4005-3426-96F885E63D7B}"/>
              </a:ext>
            </a:extLst>
          </p:cNvPr>
          <p:cNvGrpSpPr/>
          <p:nvPr/>
        </p:nvGrpSpPr>
        <p:grpSpPr>
          <a:xfrm>
            <a:off x="-229420" y="5046565"/>
            <a:ext cx="2897239" cy="1384995"/>
            <a:chOff x="2208980" y="2488306"/>
            <a:chExt cx="2897239" cy="1384995"/>
          </a:xfrm>
        </p:grpSpPr>
        <p:sp>
          <p:nvSpPr>
            <p:cNvPr id="243" name="Rectangle 242">
              <a:extLst>
                <a:ext uri="{FF2B5EF4-FFF2-40B4-BE49-F238E27FC236}">
                  <a16:creationId xmlns="" xmlns:a16="http://schemas.microsoft.com/office/drawing/2014/main" id="{E569D322-725B-9A60-6156-2FB431529B76}"/>
                </a:ext>
              </a:extLst>
            </p:cNvPr>
            <p:cNvSpPr/>
            <p:nvPr/>
          </p:nvSpPr>
          <p:spPr>
            <a:xfrm>
              <a:off x="2208980" y="2765303"/>
              <a:ext cx="2897239" cy="83099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ENLIST</a:t>
              </a:r>
              <a:endParaRPr lang="en-US" sz="4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4" name="TextBox 243">
              <a:extLst>
                <a:ext uri="{FF2B5EF4-FFF2-40B4-BE49-F238E27FC236}">
                  <a16:creationId xmlns="" xmlns:a16="http://schemas.microsoft.com/office/drawing/2014/main" id="{2B93329C-260D-7F88-95B0-624FE300D7A0}"/>
                </a:ext>
              </a:extLst>
            </p:cNvPr>
            <p:cNvSpPr txBox="1"/>
            <p:nvPr/>
          </p:nvSpPr>
          <p:spPr>
            <a:xfrm>
              <a:off x="2443162" y="2488306"/>
              <a:ext cx="2428875" cy="1384995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800" b="1">
                  <a:latin typeface="Arial" panose="020B0604020202020204" pitchFamily="34" charset="0"/>
                  <a:cs typeface="Arial" panose="020B0604020202020204" pitchFamily="34" charset="0"/>
                </a:rPr>
                <a:t>You may take $2 more.</a:t>
              </a:r>
              <a:endParaRPr lang="en-US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="" xmlns:a16="http://schemas.microsoft.com/office/drawing/2014/main" id="{0250BE62-2973-5F66-24E4-D3F111BB61F0}"/>
                </a:ext>
              </a:extLst>
            </p:cNvPr>
            <p:cNvSpPr/>
            <p:nvPr/>
          </p:nvSpPr>
          <p:spPr>
            <a:xfrm>
              <a:off x="2438399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52" name="Group 251">
              <a:extLst>
                <a:ext uri="{FF2B5EF4-FFF2-40B4-BE49-F238E27FC236}">
                  <a16:creationId xmlns="" xmlns:a16="http://schemas.microsoft.com/office/drawing/2014/main" id="{17E9CE38-D538-70F3-489D-8006B477ECC8}"/>
                </a:ext>
              </a:extLst>
            </p:cNvPr>
            <p:cNvGrpSpPr/>
            <p:nvPr/>
          </p:nvGrpSpPr>
          <p:grpSpPr>
            <a:xfrm>
              <a:off x="2495002" y="2662915"/>
              <a:ext cx="2325195" cy="1035772"/>
              <a:chOff x="2495002" y="2662915"/>
              <a:chExt cx="2325195" cy="1035772"/>
            </a:xfrm>
          </p:grpSpPr>
          <p:cxnSp>
            <p:nvCxnSpPr>
              <p:cNvPr id="254" name="Straight Arrow Connector 253">
                <a:extLst>
                  <a:ext uri="{FF2B5EF4-FFF2-40B4-BE49-F238E27FC236}">
                    <a16:creationId xmlns="" xmlns:a16="http://schemas.microsoft.com/office/drawing/2014/main" id="{790E2931-73FD-4346-2001-7EF6986202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Arrow Connector 254">
                <a:extLst>
                  <a:ext uri="{FF2B5EF4-FFF2-40B4-BE49-F238E27FC236}">
                    <a16:creationId xmlns="" xmlns:a16="http://schemas.microsoft.com/office/drawing/2014/main" id="{BDEE6527-8D3D-DF67-EE19-9F47E3DF07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3" name="TextBox 252">
              <a:extLst>
                <a:ext uri="{FF2B5EF4-FFF2-40B4-BE49-F238E27FC236}">
                  <a16:creationId xmlns="" xmlns:a16="http://schemas.microsoft.com/office/drawing/2014/main" id="{8563770B-5EA5-EDF8-D9E1-AE9FCD5DE2D2}"/>
                </a:ext>
              </a:extLst>
            </p:cNvPr>
            <p:cNvSpPr txBox="1"/>
            <p:nvPr/>
          </p:nvSpPr>
          <p:spPr>
            <a:xfrm>
              <a:off x="4633353" y="3642698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76</a:t>
              </a:r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="" xmlns:a16="http://schemas.microsoft.com/office/drawing/2014/main" id="{0564C6C0-B291-A2EE-EDA1-BECB9228B80C}"/>
              </a:ext>
            </a:extLst>
          </p:cNvPr>
          <p:cNvGrpSpPr/>
          <p:nvPr/>
        </p:nvGrpSpPr>
        <p:grpSpPr>
          <a:xfrm>
            <a:off x="2208980" y="5077341"/>
            <a:ext cx="2897239" cy="1339060"/>
            <a:chOff x="2208980" y="1247144"/>
            <a:chExt cx="2897239" cy="1339060"/>
          </a:xfrm>
        </p:grpSpPr>
        <p:sp>
          <p:nvSpPr>
            <p:cNvPr id="129" name="Rectangle 128">
              <a:extLst>
                <a:ext uri="{FF2B5EF4-FFF2-40B4-BE49-F238E27FC236}">
                  <a16:creationId xmlns="" xmlns:a16="http://schemas.microsoft.com/office/drawing/2014/main" id="{B787E5E3-58BD-0DC9-DF4A-C5B44B89E327}"/>
                </a:ext>
              </a:extLst>
            </p:cNvPr>
            <p:cNvSpPr/>
            <p:nvPr/>
          </p:nvSpPr>
          <p:spPr>
            <a:xfrm>
              <a:off x="2208980" y="1585698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UPGRADE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0" name="TextBox 129">
              <a:extLst>
                <a:ext uri="{FF2B5EF4-FFF2-40B4-BE49-F238E27FC236}">
                  <a16:creationId xmlns="" xmlns:a16="http://schemas.microsoft.com/office/drawing/2014/main" id="{A5C4B4DE-356B-483E-B1C5-2EE4996662CD}"/>
                </a:ext>
              </a:extLst>
            </p:cNvPr>
            <p:cNvSpPr txBox="1"/>
            <p:nvPr/>
          </p:nvSpPr>
          <p:spPr>
            <a:xfrm>
              <a:off x="2443162" y="1247144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You may draw three combat cards to your hand and then discard two combat cards from your hand.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="" xmlns:a16="http://schemas.microsoft.com/office/drawing/2014/main" id="{9BB1BB8F-976D-6FB9-169D-5840DE1E7755}"/>
                </a:ext>
              </a:extLst>
            </p:cNvPr>
            <p:cNvSpPr/>
            <p:nvPr/>
          </p:nvSpPr>
          <p:spPr>
            <a:xfrm>
              <a:off x="2438399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32" name="Group 131">
              <a:extLst>
                <a:ext uri="{FF2B5EF4-FFF2-40B4-BE49-F238E27FC236}">
                  <a16:creationId xmlns="" xmlns:a16="http://schemas.microsoft.com/office/drawing/2014/main" id="{DF502BF9-3C10-1BB8-09A4-195DAEF9A02B}"/>
                </a:ext>
              </a:extLst>
            </p:cNvPr>
            <p:cNvGrpSpPr/>
            <p:nvPr/>
          </p:nvGrpSpPr>
          <p:grpSpPr>
            <a:xfrm>
              <a:off x="2495002" y="1390977"/>
              <a:ext cx="2325195" cy="1035772"/>
              <a:chOff x="2495002" y="1390977"/>
              <a:chExt cx="2325195" cy="1035772"/>
            </a:xfrm>
          </p:grpSpPr>
          <p:cxnSp>
            <p:nvCxnSpPr>
              <p:cNvPr id="134" name="Straight Arrow Connector 133">
                <a:extLst>
                  <a:ext uri="{FF2B5EF4-FFF2-40B4-BE49-F238E27FC236}">
                    <a16:creationId xmlns="" xmlns:a16="http://schemas.microsoft.com/office/drawing/2014/main" id="{927044DA-A1C3-5588-D751-918D755B83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Arrow Connector 134">
                <a:extLst>
                  <a:ext uri="{FF2B5EF4-FFF2-40B4-BE49-F238E27FC236}">
                    <a16:creationId xmlns="" xmlns:a16="http://schemas.microsoft.com/office/drawing/2014/main" id="{18DB97F8-1A4A-FE9C-08A6-45892B39A4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3" name="TextBox 132">
              <a:extLst>
                <a:ext uri="{FF2B5EF4-FFF2-40B4-BE49-F238E27FC236}">
                  <a16:creationId xmlns="" xmlns:a16="http://schemas.microsoft.com/office/drawing/2014/main" id="{C46C0A5D-D103-C6DD-40EA-2972D799BBDE}"/>
                </a:ext>
              </a:extLst>
            </p:cNvPr>
            <p:cNvSpPr txBox="1"/>
            <p:nvPr/>
          </p:nvSpPr>
          <p:spPr>
            <a:xfrm>
              <a:off x="4633353" y="2370760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77</a:t>
              </a: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="" xmlns:a16="http://schemas.microsoft.com/office/drawing/2014/main" id="{6E2C7625-8B07-5BA9-B44B-616B6B73A64D}"/>
              </a:ext>
            </a:extLst>
          </p:cNvPr>
          <p:cNvGrpSpPr/>
          <p:nvPr/>
        </p:nvGrpSpPr>
        <p:grpSpPr>
          <a:xfrm>
            <a:off x="4647383" y="5077338"/>
            <a:ext cx="2897239" cy="1339060"/>
            <a:chOff x="4647383" y="1247144"/>
            <a:chExt cx="2897239" cy="1339060"/>
          </a:xfrm>
        </p:grpSpPr>
        <p:sp>
          <p:nvSpPr>
            <p:cNvPr id="145" name="Rectangle 144">
              <a:extLst>
                <a:ext uri="{FF2B5EF4-FFF2-40B4-BE49-F238E27FC236}">
                  <a16:creationId xmlns="" xmlns:a16="http://schemas.microsoft.com/office/drawing/2014/main" id="{4F8689DF-82EA-F744-2AC4-4940F1CC4CED}"/>
                </a:ext>
              </a:extLst>
            </p:cNvPr>
            <p:cNvSpPr/>
            <p:nvPr/>
          </p:nvSpPr>
          <p:spPr>
            <a:xfrm>
              <a:off x="4647383" y="1524143"/>
              <a:ext cx="2897239" cy="76944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DEPLOY</a:t>
              </a:r>
              <a:endParaRPr lang="en-US" sz="4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="" xmlns:a16="http://schemas.microsoft.com/office/drawing/2014/main" id="{E1AD1DF9-28CB-8162-575D-A54F7A0F7443}"/>
                </a:ext>
              </a:extLst>
            </p:cNvPr>
            <p:cNvSpPr txBox="1"/>
            <p:nvPr/>
          </p:nvSpPr>
          <p:spPr>
            <a:xfrm>
              <a:off x="4881565" y="1247144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You may draw three combat cards to your hand and then discard two combat cards from your hand.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="" xmlns:a16="http://schemas.microsoft.com/office/drawing/2014/main" id="{27C628CD-BA2E-CD93-1872-5497AB7CD23E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48" name="Group 147">
              <a:extLst>
                <a:ext uri="{FF2B5EF4-FFF2-40B4-BE49-F238E27FC236}">
                  <a16:creationId xmlns="" xmlns:a16="http://schemas.microsoft.com/office/drawing/2014/main" id="{26124A72-BA59-C3D9-8351-F852B9204B2C}"/>
                </a:ext>
              </a:extLst>
            </p:cNvPr>
            <p:cNvGrpSpPr/>
            <p:nvPr/>
          </p:nvGrpSpPr>
          <p:grpSpPr>
            <a:xfrm>
              <a:off x="4933405" y="1390977"/>
              <a:ext cx="2325195" cy="1035772"/>
              <a:chOff x="4933405" y="1390977"/>
              <a:chExt cx="2325195" cy="1035772"/>
            </a:xfrm>
          </p:grpSpPr>
          <p:cxnSp>
            <p:nvCxnSpPr>
              <p:cNvPr id="150" name="Straight Arrow Connector 149">
                <a:extLst>
                  <a:ext uri="{FF2B5EF4-FFF2-40B4-BE49-F238E27FC236}">
                    <a16:creationId xmlns="" xmlns:a16="http://schemas.microsoft.com/office/drawing/2014/main" id="{27B4A72A-E05E-028B-386C-199E23FC8A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33405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Arrow Connector 150">
                <a:extLst>
                  <a:ext uri="{FF2B5EF4-FFF2-40B4-BE49-F238E27FC236}">
                    <a16:creationId xmlns="" xmlns:a16="http://schemas.microsoft.com/office/drawing/2014/main" id="{5088DC30-EF0F-5467-CF28-1F286C18DD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58600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9" name="TextBox 148">
              <a:extLst>
                <a:ext uri="{FF2B5EF4-FFF2-40B4-BE49-F238E27FC236}">
                  <a16:creationId xmlns="" xmlns:a16="http://schemas.microsoft.com/office/drawing/2014/main" id="{9FAA53E9-1D86-448B-FCD4-C2D06BBA1BDA}"/>
                </a:ext>
              </a:extLst>
            </p:cNvPr>
            <p:cNvSpPr txBox="1"/>
            <p:nvPr/>
          </p:nvSpPr>
          <p:spPr>
            <a:xfrm>
              <a:off x="7071756" y="2370760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78</a:t>
              </a:r>
            </a:p>
          </p:txBody>
        </p:sp>
      </p:grpSp>
      <p:grpSp>
        <p:nvGrpSpPr>
          <p:cNvPr id="161" name="Group 160">
            <a:extLst>
              <a:ext uri="{FF2B5EF4-FFF2-40B4-BE49-F238E27FC236}">
                <a16:creationId xmlns="" xmlns:a16="http://schemas.microsoft.com/office/drawing/2014/main" id="{D89088CF-BBE7-C225-1C1F-DA77EC822403}"/>
              </a:ext>
            </a:extLst>
          </p:cNvPr>
          <p:cNvGrpSpPr/>
          <p:nvPr/>
        </p:nvGrpSpPr>
        <p:grpSpPr>
          <a:xfrm>
            <a:off x="-229420" y="6352550"/>
            <a:ext cx="2897239" cy="1339060"/>
            <a:chOff x="-229420" y="2519082"/>
            <a:chExt cx="2897239" cy="1339060"/>
          </a:xfrm>
        </p:grpSpPr>
        <p:sp>
          <p:nvSpPr>
            <p:cNvPr id="162" name="Rectangle 161">
              <a:extLst>
                <a:ext uri="{FF2B5EF4-FFF2-40B4-BE49-F238E27FC236}">
                  <a16:creationId xmlns="" xmlns:a16="http://schemas.microsoft.com/office/drawing/2014/main" id="{0D8B524E-1F63-55F9-5D42-0BEA9B2B2C04}"/>
                </a:ext>
              </a:extLst>
            </p:cNvPr>
            <p:cNvSpPr/>
            <p:nvPr/>
          </p:nvSpPr>
          <p:spPr>
            <a:xfrm>
              <a:off x="-229420" y="2719136"/>
              <a:ext cx="2897239" cy="923330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5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BUILD</a:t>
              </a:r>
              <a:endParaRPr lang="en-US" sz="5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3" name="TextBox 162">
              <a:extLst>
                <a:ext uri="{FF2B5EF4-FFF2-40B4-BE49-F238E27FC236}">
                  <a16:creationId xmlns="" xmlns:a16="http://schemas.microsoft.com/office/drawing/2014/main" id="{93C892FD-89B6-B101-87E1-4E01CD78E22F}"/>
                </a:ext>
              </a:extLst>
            </p:cNvPr>
            <p:cNvSpPr txBox="1"/>
            <p:nvPr/>
          </p:nvSpPr>
          <p:spPr>
            <a:xfrm>
              <a:off x="4762" y="2519082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You may draw three combat cards to your hand and then discard two combat cards from your hand.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="" xmlns:a16="http://schemas.microsoft.com/office/drawing/2014/main" id="{396DDFBB-CFDA-6E67-7D1C-F18455CF73E3}"/>
                </a:ext>
              </a:extLst>
            </p:cNvPr>
            <p:cNvSpPr/>
            <p:nvPr/>
          </p:nvSpPr>
          <p:spPr>
            <a:xfrm>
              <a:off x="-1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65" name="Group 164">
              <a:extLst>
                <a:ext uri="{FF2B5EF4-FFF2-40B4-BE49-F238E27FC236}">
                  <a16:creationId xmlns="" xmlns:a16="http://schemas.microsoft.com/office/drawing/2014/main" id="{BEB2D17A-E6B7-FF87-A369-7D3CB550B27E}"/>
                </a:ext>
              </a:extLst>
            </p:cNvPr>
            <p:cNvGrpSpPr/>
            <p:nvPr/>
          </p:nvGrpSpPr>
          <p:grpSpPr>
            <a:xfrm>
              <a:off x="56602" y="2662915"/>
              <a:ext cx="2325195" cy="1035772"/>
              <a:chOff x="56602" y="2662915"/>
              <a:chExt cx="2325195" cy="1035772"/>
            </a:xfrm>
          </p:grpSpPr>
          <p:cxnSp>
            <p:nvCxnSpPr>
              <p:cNvPr id="167" name="Straight Arrow Connector 166">
                <a:extLst>
                  <a:ext uri="{FF2B5EF4-FFF2-40B4-BE49-F238E27FC236}">
                    <a16:creationId xmlns="" xmlns:a16="http://schemas.microsoft.com/office/drawing/2014/main" id="{E3F4A336-8EBE-C4FC-7075-25768B3315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6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Arrow Connector 167">
                <a:extLst>
                  <a:ext uri="{FF2B5EF4-FFF2-40B4-BE49-F238E27FC236}">
                    <a16:creationId xmlns="" xmlns:a16="http://schemas.microsoft.com/office/drawing/2014/main" id="{B25CC7CF-793F-EA86-22F0-58DC453980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817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6" name="TextBox 165">
              <a:extLst>
                <a:ext uri="{FF2B5EF4-FFF2-40B4-BE49-F238E27FC236}">
                  <a16:creationId xmlns="" xmlns:a16="http://schemas.microsoft.com/office/drawing/2014/main" id="{B6A247C3-5E79-9E16-21A7-1E13937E735E}"/>
                </a:ext>
              </a:extLst>
            </p:cNvPr>
            <p:cNvSpPr txBox="1"/>
            <p:nvPr/>
          </p:nvSpPr>
          <p:spPr>
            <a:xfrm>
              <a:off x="2194953" y="3642698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79</a:t>
              </a:r>
            </a:p>
          </p:txBody>
        </p:sp>
      </p:grpSp>
      <p:grpSp>
        <p:nvGrpSpPr>
          <p:cNvPr id="177" name="Group 176">
            <a:extLst>
              <a:ext uri="{FF2B5EF4-FFF2-40B4-BE49-F238E27FC236}">
                <a16:creationId xmlns="" xmlns:a16="http://schemas.microsoft.com/office/drawing/2014/main" id="{93E79DE6-E03A-B4FA-67B7-4CB20851D7AF}"/>
              </a:ext>
            </a:extLst>
          </p:cNvPr>
          <p:cNvGrpSpPr/>
          <p:nvPr/>
        </p:nvGrpSpPr>
        <p:grpSpPr>
          <a:xfrm>
            <a:off x="2208980" y="6321772"/>
            <a:ext cx="2897239" cy="1384995"/>
            <a:chOff x="2208980" y="2488304"/>
            <a:chExt cx="2897239" cy="1384995"/>
          </a:xfrm>
        </p:grpSpPr>
        <p:sp>
          <p:nvSpPr>
            <p:cNvPr id="178" name="Rectangle 177">
              <a:extLst>
                <a:ext uri="{FF2B5EF4-FFF2-40B4-BE49-F238E27FC236}">
                  <a16:creationId xmlns="" xmlns:a16="http://schemas.microsoft.com/office/drawing/2014/main" id="{67319C52-F249-AC51-1B85-0B1771CE5C9A}"/>
                </a:ext>
              </a:extLst>
            </p:cNvPr>
            <p:cNvSpPr/>
            <p:nvPr/>
          </p:nvSpPr>
          <p:spPr>
            <a:xfrm>
              <a:off x="2208980" y="2765303"/>
              <a:ext cx="2897239" cy="83099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ENLIST</a:t>
              </a:r>
              <a:endParaRPr lang="en-US" sz="4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9" name="TextBox 178">
              <a:extLst>
                <a:ext uri="{FF2B5EF4-FFF2-40B4-BE49-F238E27FC236}">
                  <a16:creationId xmlns="" xmlns:a16="http://schemas.microsoft.com/office/drawing/2014/main" id="{D2634E2D-3613-FE9C-704F-43DFA83C4DC1}"/>
                </a:ext>
              </a:extLst>
            </p:cNvPr>
            <p:cNvSpPr txBox="1"/>
            <p:nvPr/>
          </p:nvSpPr>
          <p:spPr>
            <a:xfrm>
              <a:off x="2443162" y="2488304"/>
              <a:ext cx="2428875" cy="1384995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At the end of your turn, you may draw three combat cards to your hand and then discard two combat cards from your hand.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="" xmlns:a16="http://schemas.microsoft.com/office/drawing/2014/main" id="{2C7E1F50-5D0E-04FA-8463-6EFBACFF0F62}"/>
                </a:ext>
              </a:extLst>
            </p:cNvPr>
            <p:cNvSpPr/>
            <p:nvPr/>
          </p:nvSpPr>
          <p:spPr>
            <a:xfrm>
              <a:off x="2438399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81" name="Group 180">
              <a:extLst>
                <a:ext uri="{FF2B5EF4-FFF2-40B4-BE49-F238E27FC236}">
                  <a16:creationId xmlns="" xmlns:a16="http://schemas.microsoft.com/office/drawing/2014/main" id="{14B2902E-FFC0-8E0B-0E96-38CEA703FD4A}"/>
                </a:ext>
              </a:extLst>
            </p:cNvPr>
            <p:cNvGrpSpPr/>
            <p:nvPr/>
          </p:nvGrpSpPr>
          <p:grpSpPr>
            <a:xfrm>
              <a:off x="2495002" y="2662915"/>
              <a:ext cx="2325195" cy="1035772"/>
              <a:chOff x="2495002" y="2662915"/>
              <a:chExt cx="2325195" cy="1035772"/>
            </a:xfrm>
          </p:grpSpPr>
          <p:cxnSp>
            <p:nvCxnSpPr>
              <p:cNvPr id="183" name="Straight Arrow Connector 182">
                <a:extLst>
                  <a:ext uri="{FF2B5EF4-FFF2-40B4-BE49-F238E27FC236}">
                    <a16:creationId xmlns="" xmlns:a16="http://schemas.microsoft.com/office/drawing/2014/main" id="{033ED35F-BD01-C1AD-674B-4F95674EF4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Arrow Connector 183">
                <a:extLst>
                  <a:ext uri="{FF2B5EF4-FFF2-40B4-BE49-F238E27FC236}">
                    <a16:creationId xmlns="" xmlns:a16="http://schemas.microsoft.com/office/drawing/2014/main" id="{9C5BAF56-344B-D727-F71D-A95CAF4793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2" name="TextBox 181">
              <a:extLst>
                <a:ext uri="{FF2B5EF4-FFF2-40B4-BE49-F238E27FC236}">
                  <a16:creationId xmlns="" xmlns:a16="http://schemas.microsoft.com/office/drawing/2014/main" id="{B7F9DD7F-09BC-B2B4-E3AC-3164564873B0}"/>
                </a:ext>
              </a:extLst>
            </p:cNvPr>
            <p:cNvSpPr txBox="1"/>
            <p:nvPr/>
          </p:nvSpPr>
          <p:spPr>
            <a:xfrm>
              <a:off x="4633353" y="3642698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80</a:t>
              </a:r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="" xmlns:a16="http://schemas.microsoft.com/office/drawing/2014/main" id="{812AF632-C2E3-EA81-682F-A12B643DAFBD}"/>
              </a:ext>
            </a:extLst>
          </p:cNvPr>
          <p:cNvGrpSpPr/>
          <p:nvPr/>
        </p:nvGrpSpPr>
        <p:grpSpPr>
          <a:xfrm>
            <a:off x="4647383" y="6377505"/>
            <a:ext cx="2897239" cy="1314103"/>
            <a:chOff x="2208980" y="1272101"/>
            <a:chExt cx="2897239" cy="1314103"/>
          </a:xfrm>
        </p:grpSpPr>
        <p:sp>
          <p:nvSpPr>
            <p:cNvPr id="186" name="Rectangle 185">
              <a:extLst>
                <a:ext uri="{FF2B5EF4-FFF2-40B4-BE49-F238E27FC236}">
                  <a16:creationId xmlns="" xmlns:a16="http://schemas.microsoft.com/office/drawing/2014/main" id="{15C0D96C-C706-2738-C124-58E74A350A7F}"/>
                </a:ext>
              </a:extLst>
            </p:cNvPr>
            <p:cNvSpPr/>
            <p:nvPr/>
          </p:nvSpPr>
          <p:spPr>
            <a:xfrm>
              <a:off x="2208980" y="1585698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UPGRADE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7" name="TextBox 186">
              <a:extLst>
                <a:ext uri="{FF2B5EF4-FFF2-40B4-BE49-F238E27FC236}">
                  <a16:creationId xmlns="" xmlns:a16="http://schemas.microsoft.com/office/drawing/2014/main" id="{1CCFA955-6F60-1E57-0952-738C35179878}"/>
                </a:ext>
              </a:extLst>
            </p:cNvPr>
            <p:cNvSpPr txBox="1"/>
            <p:nvPr/>
          </p:nvSpPr>
          <p:spPr>
            <a:xfrm>
              <a:off x="2443162" y="1324088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At the end of your turn, you may pay power and popularity to gain the same amount of money, up to $4.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="" xmlns:a16="http://schemas.microsoft.com/office/drawing/2014/main" id="{D9692204-8F51-BD2F-3983-557E344E8B0E}"/>
                </a:ext>
              </a:extLst>
            </p:cNvPr>
            <p:cNvSpPr/>
            <p:nvPr/>
          </p:nvSpPr>
          <p:spPr>
            <a:xfrm>
              <a:off x="2438399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89" name="Group 188">
              <a:extLst>
                <a:ext uri="{FF2B5EF4-FFF2-40B4-BE49-F238E27FC236}">
                  <a16:creationId xmlns="" xmlns:a16="http://schemas.microsoft.com/office/drawing/2014/main" id="{78E9DC86-5376-0FE6-87A3-C17BD2353462}"/>
                </a:ext>
              </a:extLst>
            </p:cNvPr>
            <p:cNvGrpSpPr/>
            <p:nvPr/>
          </p:nvGrpSpPr>
          <p:grpSpPr>
            <a:xfrm>
              <a:off x="2495002" y="1390977"/>
              <a:ext cx="2325195" cy="1035772"/>
              <a:chOff x="2495002" y="1390977"/>
              <a:chExt cx="2325195" cy="1035772"/>
            </a:xfrm>
          </p:grpSpPr>
          <p:cxnSp>
            <p:nvCxnSpPr>
              <p:cNvPr id="191" name="Straight Arrow Connector 190">
                <a:extLst>
                  <a:ext uri="{FF2B5EF4-FFF2-40B4-BE49-F238E27FC236}">
                    <a16:creationId xmlns="" xmlns:a16="http://schemas.microsoft.com/office/drawing/2014/main" id="{32F39D49-C44B-8521-904A-64EA67629F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Arrow Connector 255">
                <a:extLst>
                  <a:ext uri="{FF2B5EF4-FFF2-40B4-BE49-F238E27FC236}">
                    <a16:creationId xmlns="" xmlns:a16="http://schemas.microsoft.com/office/drawing/2014/main" id="{DA1F6DDC-291B-0587-B764-B8A70890EB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0" name="TextBox 189">
              <a:extLst>
                <a:ext uri="{FF2B5EF4-FFF2-40B4-BE49-F238E27FC236}">
                  <a16:creationId xmlns="" xmlns:a16="http://schemas.microsoft.com/office/drawing/2014/main" id="{7566CBAA-17CE-A00A-B780-88EB4CCB9302}"/>
                </a:ext>
              </a:extLst>
            </p:cNvPr>
            <p:cNvSpPr txBox="1"/>
            <p:nvPr/>
          </p:nvSpPr>
          <p:spPr>
            <a:xfrm>
              <a:off x="4633353" y="2370760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81</a:t>
              </a:r>
            </a:p>
          </p:txBody>
        </p:sp>
      </p:grpSp>
      <p:grpSp>
        <p:nvGrpSpPr>
          <p:cNvPr id="260" name="Group 259">
            <a:extLst>
              <a:ext uri="{FF2B5EF4-FFF2-40B4-BE49-F238E27FC236}">
                <a16:creationId xmlns="" xmlns:a16="http://schemas.microsoft.com/office/drawing/2014/main" id="{B504D781-C384-052F-9ED9-CE2A7F91560E}"/>
              </a:ext>
            </a:extLst>
          </p:cNvPr>
          <p:cNvGrpSpPr/>
          <p:nvPr/>
        </p:nvGrpSpPr>
        <p:grpSpPr>
          <a:xfrm>
            <a:off x="-229420" y="7646464"/>
            <a:ext cx="2897239" cy="1314103"/>
            <a:chOff x="-229420" y="2544039"/>
            <a:chExt cx="2897239" cy="1314103"/>
          </a:xfrm>
        </p:grpSpPr>
        <p:sp>
          <p:nvSpPr>
            <p:cNvPr id="261" name="Rectangle 260">
              <a:extLst>
                <a:ext uri="{FF2B5EF4-FFF2-40B4-BE49-F238E27FC236}">
                  <a16:creationId xmlns="" xmlns:a16="http://schemas.microsoft.com/office/drawing/2014/main" id="{0A10E239-23F2-066A-2598-8104A9EDFAA2}"/>
                </a:ext>
              </a:extLst>
            </p:cNvPr>
            <p:cNvSpPr/>
            <p:nvPr/>
          </p:nvSpPr>
          <p:spPr>
            <a:xfrm>
              <a:off x="-229420" y="2719136"/>
              <a:ext cx="2897239" cy="923330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5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BUILD</a:t>
              </a:r>
              <a:endParaRPr lang="en-US" sz="5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2" name="TextBox 261">
              <a:extLst>
                <a:ext uri="{FF2B5EF4-FFF2-40B4-BE49-F238E27FC236}">
                  <a16:creationId xmlns="" xmlns:a16="http://schemas.microsoft.com/office/drawing/2014/main" id="{7069AD3B-AD6D-4A17-500C-58E3A81A07C1}"/>
                </a:ext>
              </a:extLst>
            </p:cNvPr>
            <p:cNvSpPr txBox="1"/>
            <p:nvPr/>
          </p:nvSpPr>
          <p:spPr>
            <a:xfrm>
              <a:off x="4762" y="2596026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At the end of your turn, you may pay power and popularity to gain the same amount of money, up to $4.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="" xmlns:a16="http://schemas.microsoft.com/office/drawing/2014/main" id="{DDDC1915-DDB0-8E28-48A2-8D5F9D032405}"/>
                </a:ext>
              </a:extLst>
            </p:cNvPr>
            <p:cNvSpPr/>
            <p:nvPr/>
          </p:nvSpPr>
          <p:spPr>
            <a:xfrm>
              <a:off x="-1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64" name="Group 263">
              <a:extLst>
                <a:ext uri="{FF2B5EF4-FFF2-40B4-BE49-F238E27FC236}">
                  <a16:creationId xmlns="" xmlns:a16="http://schemas.microsoft.com/office/drawing/2014/main" id="{922FC973-B95D-AF63-F373-2465E39B4BCA}"/>
                </a:ext>
              </a:extLst>
            </p:cNvPr>
            <p:cNvGrpSpPr/>
            <p:nvPr/>
          </p:nvGrpSpPr>
          <p:grpSpPr>
            <a:xfrm>
              <a:off x="56602" y="2662915"/>
              <a:ext cx="2325195" cy="1035772"/>
              <a:chOff x="56602" y="2662915"/>
              <a:chExt cx="2325195" cy="1035772"/>
            </a:xfrm>
          </p:grpSpPr>
          <p:cxnSp>
            <p:nvCxnSpPr>
              <p:cNvPr id="266" name="Straight Arrow Connector 265">
                <a:extLst>
                  <a:ext uri="{FF2B5EF4-FFF2-40B4-BE49-F238E27FC236}">
                    <a16:creationId xmlns="" xmlns:a16="http://schemas.microsoft.com/office/drawing/2014/main" id="{069D1C35-B62D-08CF-53B7-45592017C5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6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Arrow Connector 266">
                <a:extLst>
                  <a:ext uri="{FF2B5EF4-FFF2-40B4-BE49-F238E27FC236}">
                    <a16:creationId xmlns="" xmlns:a16="http://schemas.microsoft.com/office/drawing/2014/main" id="{3EF3A754-0BB7-D411-C46C-4065FDC325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817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5" name="TextBox 264">
              <a:extLst>
                <a:ext uri="{FF2B5EF4-FFF2-40B4-BE49-F238E27FC236}">
                  <a16:creationId xmlns="" xmlns:a16="http://schemas.microsoft.com/office/drawing/2014/main" id="{24414D55-9A84-B576-55A3-CE11B6857470}"/>
                </a:ext>
              </a:extLst>
            </p:cNvPr>
            <p:cNvSpPr txBox="1"/>
            <p:nvPr/>
          </p:nvSpPr>
          <p:spPr>
            <a:xfrm>
              <a:off x="2194953" y="3642698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82</a:t>
              </a:r>
            </a:p>
          </p:txBody>
        </p:sp>
      </p:grpSp>
      <p:grpSp>
        <p:nvGrpSpPr>
          <p:cNvPr id="277" name="Group 276">
            <a:extLst>
              <a:ext uri="{FF2B5EF4-FFF2-40B4-BE49-F238E27FC236}">
                <a16:creationId xmlns="" xmlns:a16="http://schemas.microsoft.com/office/drawing/2014/main" id="{99F78151-A49E-0A92-4417-FE0F6382566A}"/>
              </a:ext>
            </a:extLst>
          </p:cNvPr>
          <p:cNvGrpSpPr/>
          <p:nvPr/>
        </p:nvGrpSpPr>
        <p:grpSpPr>
          <a:xfrm>
            <a:off x="2208980" y="7646464"/>
            <a:ext cx="2897239" cy="1314103"/>
            <a:chOff x="2208980" y="2544039"/>
            <a:chExt cx="2897239" cy="1314103"/>
          </a:xfrm>
        </p:grpSpPr>
        <p:sp>
          <p:nvSpPr>
            <p:cNvPr id="278" name="Rectangle 277">
              <a:extLst>
                <a:ext uri="{FF2B5EF4-FFF2-40B4-BE49-F238E27FC236}">
                  <a16:creationId xmlns="" xmlns:a16="http://schemas.microsoft.com/office/drawing/2014/main" id="{5235E807-855D-5B62-5D91-7F7EF1F446C1}"/>
                </a:ext>
              </a:extLst>
            </p:cNvPr>
            <p:cNvSpPr/>
            <p:nvPr/>
          </p:nvSpPr>
          <p:spPr>
            <a:xfrm>
              <a:off x="2208980" y="2765303"/>
              <a:ext cx="2897239" cy="83099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ENLIST</a:t>
              </a:r>
              <a:endParaRPr lang="en-US" sz="4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" name="TextBox 278">
              <a:extLst>
                <a:ext uri="{FF2B5EF4-FFF2-40B4-BE49-F238E27FC236}">
                  <a16:creationId xmlns="" xmlns:a16="http://schemas.microsoft.com/office/drawing/2014/main" id="{E80A6D9F-DBED-668F-D7D9-8D65D3FCC8B4}"/>
                </a:ext>
              </a:extLst>
            </p:cNvPr>
            <p:cNvSpPr txBox="1"/>
            <p:nvPr/>
          </p:nvSpPr>
          <p:spPr>
            <a:xfrm>
              <a:off x="2443162" y="2596026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At the end of your turn, you may pay power and popularity to gain the same amount of money, up to $4.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0" name="Rectangle 279">
              <a:extLst>
                <a:ext uri="{FF2B5EF4-FFF2-40B4-BE49-F238E27FC236}">
                  <a16:creationId xmlns="" xmlns:a16="http://schemas.microsoft.com/office/drawing/2014/main" id="{CD6696F7-DF61-5039-0844-88091CC36898}"/>
                </a:ext>
              </a:extLst>
            </p:cNvPr>
            <p:cNvSpPr/>
            <p:nvPr/>
          </p:nvSpPr>
          <p:spPr>
            <a:xfrm>
              <a:off x="2438399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81" name="Group 280">
              <a:extLst>
                <a:ext uri="{FF2B5EF4-FFF2-40B4-BE49-F238E27FC236}">
                  <a16:creationId xmlns="" xmlns:a16="http://schemas.microsoft.com/office/drawing/2014/main" id="{C7EEB0D6-ADF2-43EB-9338-3D6F1CC0CC25}"/>
                </a:ext>
              </a:extLst>
            </p:cNvPr>
            <p:cNvGrpSpPr/>
            <p:nvPr/>
          </p:nvGrpSpPr>
          <p:grpSpPr>
            <a:xfrm>
              <a:off x="2495002" y="2662915"/>
              <a:ext cx="2325195" cy="1035772"/>
              <a:chOff x="2495002" y="2662915"/>
              <a:chExt cx="2325195" cy="1035772"/>
            </a:xfrm>
          </p:grpSpPr>
          <p:cxnSp>
            <p:nvCxnSpPr>
              <p:cNvPr id="283" name="Straight Arrow Connector 282">
                <a:extLst>
                  <a:ext uri="{FF2B5EF4-FFF2-40B4-BE49-F238E27FC236}">
                    <a16:creationId xmlns="" xmlns:a16="http://schemas.microsoft.com/office/drawing/2014/main" id="{FB4C5AD7-3410-AB93-38EF-E63FA977E7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Arrow Connector 283">
                <a:extLst>
                  <a:ext uri="{FF2B5EF4-FFF2-40B4-BE49-F238E27FC236}">
                    <a16:creationId xmlns="" xmlns:a16="http://schemas.microsoft.com/office/drawing/2014/main" id="{9B9DF473-BEC7-41AD-9080-B2A359B7F7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2" name="TextBox 281">
              <a:extLst>
                <a:ext uri="{FF2B5EF4-FFF2-40B4-BE49-F238E27FC236}">
                  <a16:creationId xmlns="" xmlns:a16="http://schemas.microsoft.com/office/drawing/2014/main" id="{3C9093AF-6405-1229-859C-AAA9667D1524}"/>
                </a:ext>
              </a:extLst>
            </p:cNvPr>
            <p:cNvSpPr txBox="1"/>
            <p:nvPr/>
          </p:nvSpPr>
          <p:spPr>
            <a:xfrm>
              <a:off x="4633353" y="3642698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83</a:t>
              </a:r>
            </a:p>
          </p:txBody>
        </p:sp>
      </p:grpSp>
      <p:grpSp>
        <p:nvGrpSpPr>
          <p:cNvPr id="285" name="Group 284">
            <a:extLst>
              <a:ext uri="{FF2B5EF4-FFF2-40B4-BE49-F238E27FC236}">
                <a16:creationId xmlns="" xmlns:a16="http://schemas.microsoft.com/office/drawing/2014/main" id="{6FCDC634-1103-BA6F-F440-7ACEC85B6FED}"/>
              </a:ext>
            </a:extLst>
          </p:cNvPr>
          <p:cNvGrpSpPr/>
          <p:nvPr/>
        </p:nvGrpSpPr>
        <p:grpSpPr>
          <a:xfrm>
            <a:off x="4647383" y="7621507"/>
            <a:ext cx="2897239" cy="1339060"/>
            <a:chOff x="2208980" y="1247144"/>
            <a:chExt cx="2897239" cy="1339060"/>
          </a:xfrm>
        </p:grpSpPr>
        <p:sp>
          <p:nvSpPr>
            <p:cNvPr id="286" name="Rectangle 285">
              <a:extLst>
                <a:ext uri="{FF2B5EF4-FFF2-40B4-BE49-F238E27FC236}">
                  <a16:creationId xmlns="" xmlns:a16="http://schemas.microsoft.com/office/drawing/2014/main" id="{E25B40A4-4852-62C2-D55F-CCE751E348FC}"/>
                </a:ext>
              </a:extLst>
            </p:cNvPr>
            <p:cNvSpPr/>
            <p:nvPr/>
          </p:nvSpPr>
          <p:spPr>
            <a:xfrm>
              <a:off x="2208980" y="1585698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UPGRADE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7" name="TextBox 286">
              <a:extLst>
                <a:ext uri="{FF2B5EF4-FFF2-40B4-BE49-F238E27FC236}">
                  <a16:creationId xmlns="" xmlns:a16="http://schemas.microsoft.com/office/drawing/2014/main" id="{E6774F5E-0381-E2C7-E2C1-F46234EE04B3}"/>
                </a:ext>
              </a:extLst>
            </p:cNvPr>
            <p:cNvSpPr txBox="1"/>
            <p:nvPr/>
          </p:nvSpPr>
          <p:spPr>
            <a:xfrm>
              <a:off x="2443162" y="1247144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At the end of your turn, you may trade up to 5 popularity for the same amount of power or vice versa.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8" name="Rectangle 287">
              <a:extLst>
                <a:ext uri="{FF2B5EF4-FFF2-40B4-BE49-F238E27FC236}">
                  <a16:creationId xmlns="" xmlns:a16="http://schemas.microsoft.com/office/drawing/2014/main" id="{70A0512A-F628-8AD3-58F2-522C80559D61}"/>
                </a:ext>
              </a:extLst>
            </p:cNvPr>
            <p:cNvSpPr/>
            <p:nvPr/>
          </p:nvSpPr>
          <p:spPr>
            <a:xfrm>
              <a:off x="2438399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89" name="Group 288">
              <a:extLst>
                <a:ext uri="{FF2B5EF4-FFF2-40B4-BE49-F238E27FC236}">
                  <a16:creationId xmlns="" xmlns:a16="http://schemas.microsoft.com/office/drawing/2014/main" id="{AD08255C-A62D-1EF8-6DDA-A0E5C3464F6B}"/>
                </a:ext>
              </a:extLst>
            </p:cNvPr>
            <p:cNvGrpSpPr/>
            <p:nvPr/>
          </p:nvGrpSpPr>
          <p:grpSpPr>
            <a:xfrm>
              <a:off x="2495002" y="1390977"/>
              <a:ext cx="2325195" cy="1035772"/>
              <a:chOff x="2495002" y="1390977"/>
              <a:chExt cx="2325195" cy="1035772"/>
            </a:xfrm>
          </p:grpSpPr>
          <p:cxnSp>
            <p:nvCxnSpPr>
              <p:cNvPr id="291" name="Straight Arrow Connector 290">
                <a:extLst>
                  <a:ext uri="{FF2B5EF4-FFF2-40B4-BE49-F238E27FC236}">
                    <a16:creationId xmlns="" xmlns:a16="http://schemas.microsoft.com/office/drawing/2014/main" id="{6674B58E-BCD8-A4A7-F156-2AEDD5934F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Arrow Connector 291">
                <a:extLst>
                  <a:ext uri="{FF2B5EF4-FFF2-40B4-BE49-F238E27FC236}">
                    <a16:creationId xmlns="" xmlns:a16="http://schemas.microsoft.com/office/drawing/2014/main" id="{0F0A3A3A-88AB-27A9-0B24-2D099BE4E9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0" name="TextBox 289">
              <a:extLst>
                <a:ext uri="{FF2B5EF4-FFF2-40B4-BE49-F238E27FC236}">
                  <a16:creationId xmlns="" xmlns:a16="http://schemas.microsoft.com/office/drawing/2014/main" id="{7A3E7EF9-5777-4F49-A956-EA10B418BE10}"/>
                </a:ext>
              </a:extLst>
            </p:cNvPr>
            <p:cNvSpPr txBox="1"/>
            <p:nvPr/>
          </p:nvSpPr>
          <p:spPr>
            <a:xfrm>
              <a:off x="4633353" y="2370760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84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6787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A63F96E-96F3-5B3D-09E1-0DE432DBA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>
            <a:extLst>
              <a:ext uri="{FF2B5EF4-FFF2-40B4-BE49-F238E27FC236}">
                <a16:creationId xmlns="" xmlns:a16="http://schemas.microsoft.com/office/drawing/2014/main" id="{A46AA20D-4F04-277C-85A1-037E001D7223}"/>
              </a:ext>
            </a:extLst>
          </p:cNvPr>
          <p:cNvGrpSpPr/>
          <p:nvPr/>
        </p:nvGrpSpPr>
        <p:grpSpPr>
          <a:xfrm>
            <a:off x="-1" y="7641400"/>
            <a:ext cx="7315203" cy="1283800"/>
            <a:chOff x="-1" y="7641400"/>
            <a:chExt cx="7315203" cy="1283800"/>
          </a:xfrm>
        </p:grpSpPr>
        <p:grpSp>
          <p:nvGrpSpPr>
            <p:cNvPr id="59" name="Group 58">
              <a:extLst>
                <a:ext uri="{FF2B5EF4-FFF2-40B4-BE49-F238E27FC236}">
                  <a16:creationId xmlns="" xmlns:a16="http://schemas.microsoft.com/office/drawing/2014/main" id="{2D783CAD-030D-F82E-83A6-59CBB8C2A77F}"/>
                </a:ext>
              </a:extLst>
            </p:cNvPr>
            <p:cNvGrpSpPr/>
            <p:nvPr/>
          </p:nvGrpSpPr>
          <p:grpSpPr>
            <a:xfrm>
              <a:off x="2438399" y="7641400"/>
              <a:ext cx="2428875" cy="1283800"/>
              <a:chOff x="2438399" y="7641400"/>
              <a:chExt cx="2428875" cy="1283800"/>
            </a:xfrm>
          </p:grpSpPr>
          <p:pic>
            <p:nvPicPr>
              <p:cNvPr id="126" name="Picture 125">
                <a:extLst>
                  <a:ext uri="{FF2B5EF4-FFF2-40B4-BE49-F238E27FC236}">
                    <a16:creationId xmlns="" xmlns:a16="http://schemas.microsoft.com/office/drawing/2014/main" id="{EA465FCD-515A-5CD1-955C-6F028E04F40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2438399" y="7641400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27" name="TextBox 126">
                <a:extLst>
                  <a:ext uri="{FF2B5EF4-FFF2-40B4-BE49-F238E27FC236}">
                    <a16:creationId xmlns="" xmlns:a16="http://schemas.microsoft.com/office/drawing/2014/main" id="{FA278021-77AB-E1C8-4FF4-666DCC9F02B2}"/>
                  </a:ext>
                </a:extLst>
              </p:cNvPr>
              <p:cNvSpPr txBox="1"/>
              <p:nvPr/>
            </p:nvSpPr>
            <p:spPr>
              <a:xfrm>
                <a:off x="3055956" y="8463535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28" name="Down Arrow 6">
                <a:extLst>
                  <a:ext uri="{FF2B5EF4-FFF2-40B4-BE49-F238E27FC236}">
                    <a16:creationId xmlns="" xmlns:a16="http://schemas.microsoft.com/office/drawing/2014/main" id="{68617707-8E94-10CE-523C-95AF79BEA4A0}"/>
                  </a:ext>
                </a:extLst>
              </p:cNvPr>
              <p:cNvSpPr/>
              <p:nvPr/>
            </p:nvSpPr>
            <p:spPr>
              <a:xfrm>
                <a:off x="4397256" y="8587351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="" xmlns:a16="http://schemas.microsoft.com/office/drawing/2014/main" id="{6CEED810-E5C6-7C2F-5177-717045714AE9}"/>
                </a:ext>
              </a:extLst>
            </p:cNvPr>
            <p:cNvGrpSpPr/>
            <p:nvPr/>
          </p:nvGrpSpPr>
          <p:grpSpPr>
            <a:xfrm>
              <a:off x="4886327" y="7641400"/>
              <a:ext cx="2428875" cy="1283800"/>
              <a:chOff x="4886327" y="7641400"/>
              <a:chExt cx="2428875" cy="1283800"/>
            </a:xfrm>
          </p:grpSpPr>
          <p:pic>
            <p:nvPicPr>
              <p:cNvPr id="122" name="Picture 121">
                <a:extLst>
                  <a:ext uri="{FF2B5EF4-FFF2-40B4-BE49-F238E27FC236}">
                    <a16:creationId xmlns="" xmlns:a16="http://schemas.microsoft.com/office/drawing/2014/main" id="{7B650882-E605-C5F3-EE1D-FC5B2932672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4886327" y="7641400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24" name="TextBox 123">
                <a:extLst>
                  <a:ext uri="{FF2B5EF4-FFF2-40B4-BE49-F238E27FC236}">
                    <a16:creationId xmlns="" xmlns:a16="http://schemas.microsoft.com/office/drawing/2014/main" id="{AF5D62FA-22A2-1C38-906F-9D55BD385717}"/>
                  </a:ext>
                </a:extLst>
              </p:cNvPr>
              <p:cNvSpPr txBox="1"/>
              <p:nvPr/>
            </p:nvSpPr>
            <p:spPr>
              <a:xfrm>
                <a:off x="5503884" y="8463535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25" name="Down Arrow 6">
                <a:extLst>
                  <a:ext uri="{FF2B5EF4-FFF2-40B4-BE49-F238E27FC236}">
                    <a16:creationId xmlns="" xmlns:a16="http://schemas.microsoft.com/office/drawing/2014/main" id="{61DCB1A3-8BB3-B4A2-C339-A29D9E64A527}"/>
                  </a:ext>
                </a:extLst>
              </p:cNvPr>
              <p:cNvSpPr/>
              <p:nvPr/>
            </p:nvSpPr>
            <p:spPr>
              <a:xfrm>
                <a:off x="6845184" y="8587351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="" xmlns:a16="http://schemas.microsoft.com/office/drawing/2014/main" id="{837B702F-C42F-1FB6-4F97-83E96C6B8132}"/>
                </a:ext>
              </a:extLst>
            </p:cNvPr>
            <p:cNvGrpSpPr/>
            <p:nvPr/>
          </p:nvGrpSpPr>
          <p:grpSpPr>
            <a:xfrm>
              <a:off x="-1" y="7641400"/>
              <a:ext cx="2428875" cy="1283800"/>
              <a:chOff x="-1" y="7641400"/>
              <a:chExt cx="2428875" cy="1283800"/>
            </a:xfrm>
          </p:grpSpPr>
          <p:pic>
            <p:nvPicPr>
              <p:cNvPr id="119" name="Picture 118">
                <a:extLst>
                  <a:ext uri="{FF2B5EF4-FFF2-40B4-BE49-F238E27FC236}">
                    <a16:creationId xmlns="" xmlns:a16="http://schemas.microsoft.com/office/drawing/2014/main" id="{41D1FA6F-7D82-02FB-4608-A418DD157F5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-1" y="7641400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20" name="TextBox 119">
                <a:extLst>
                  <a:ext uri="{FF2B5EF4-FFF2-40B4-BE49-F238E27FC236}">
                    <a16:creationId xmlns="" xmlns:a16="http://schemas.microsoft.com/office/drawing/2014/main" id="{627D42AF-67CC-150C-8692-49BD02099131}"/>
                  </a:ext>
                </a:extLst>
              </p:cNvPr>
              <p:cNvSpPr txBox="1"/>
              <p:nvPr/>
            </p:nvSpPr>
            <p:spPr>
              <a:xfrm>
                <a:off x="617556" y="8463535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21" name="Down Arrow 6">
                <a:extLst>
                  <a:ext uri="{FF2B5EF4-FFF2-40B4-BE49-F238E27FC236}">
                    <a16:creationId xmlns="" xmlns:a16="http://schemas.microsoft.com/office/drawing/2014/main" id="{40E57629-47D2-5485-942B-C75DE8E2C711}"/>
                  </a:ext>
                </a:extLst>
              </p:cNvPr>
              <p:cNvSpPr/>
              <p:nvPr/>
            </p:nvSpPr>
            <p:spPr>
              <a:xfrm>
                <a:off x="1958856" y="8587351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63" name="Group 62">
            <a:extLst>
              <a:ext uri="{FF2B5EF4-FFF2-40B4-BE49-F238E27FC236}">
                <a16:creationId xmlns="" xmlns:a16="http://schemas.microsoft.com/office/drawing/2014/main" id="{CC585122-A353-0E0B-A4C8-3AD17BFAB632}"/>
              </a:ext>
            </a:extLst>
          </p:cNvPr>
          <p:cNvGrpSpPr/>
          <p:nvPr/>
        </p:nvGrpSpPr>
        <p:grpSpPr>
          <a:xfrm>
            <a:off x="-1" y="6363018"/>
            <a:ext cx="7315203" cy="1283800"/>
            <a:chOff x="-1" y="6363018"/>
            <a:chExt cx="7315203" cy="1283800"/>
          </a:xfrm>
        </p:grpSpPr>
        <p:grpSp>
          <p:nvGrpSpPr>
            <p:cNvPr id="56" name="Group 55">
              <a:extLst>
                <a:ext uri="{FF2B5EF4-FFF2-40B4-BE49-F238E27FC236}">
                  <a16:creationId xmlns="" xmlns:a16="http://schemas.microsoft.com/office/drawing/2014/main" id="{EE49A3FE-07D5-6523-E974-9487ACD9FBB2}"/>
                </a:ext>
              </a:extLst>
            </p:cNvPr>
            <p:cNvGrpSpPr/>
            <p:nvPr/>
          </p:nvGrpSpPr>
          <p:grpSpPr>
            <a:xfrm>
              <a:off x="2438399" y="6363018"/>
              <a:ext cx="2428875" cy="1283800"/>
              <a:chOff x="2438399" y="6363018"/>
              <a:chExt cx="2428875" cy="1283800"/>
            </a:xfrm>
          </p:grpSpPr>
          <p:pic>
            <p:nvPicPr>
              <p:cNvPr id="111" name="Picture 110">
                <a:extLst>
                  <a:ext uri="{FF2B5EF4-FFF2-40B4-BE49-F238E27FC236}">
                    <a16:creationId xmlns="" xmlns:a16="http://schemas.microsoft.com/office/drawing/2014/main" id="{54EBD996-3D79-09A4-338A-6F0BA25886D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2438399" y="636301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12" name="TextBox 111">
                <a:extLst>
                  <a:ext uri="{FF2B5EF4-FFF2-40B4-BE49-F238E27FC236}">
                    <a16:creationId xmlns="" xmlns:a16="http://schemas.microsoft.com/office/drawing/2014/main" id="{1987E23A-E5A3-97FC-8C91-EEC18011FD7A}"/>
                  </a:ext>
                </a:extLst>
              </p:cNvPr>
              <p:cNvSpPr txBox="1"/>
              <p:nvPr/>
            </p:nvSpPr>
            <p:spPr>
              <a:xfrm>
                <a:off x="3055956" y="7185153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13" name="Down Arrow 6">
                <a:extLst>
                  <a:ext uri="{FF2B5EF4-FFF2-40B4-BE49-F238E27FC236}">
                    <a16:creationId xmlns="" xmlns:a16="http://schemas.microsoft.com/office/drawing/2014/main" id="{0DC93A5D-C6CD-9A41-96A6-5C0D52FD80B2}"/>
                  </a:ext>
                </a:extLst>
              </p:cNvPr>
              <p:cNvSpPr/>
              <p:nvPr/>
            </p:nvSpPr>
            <p:spPr>
              <a:xfrm>
                <a:off x="4397256" y="7308969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="" xmlns:a16="http://schemas.microsoft.com/office/drawing/2014/main" id="{3FBFD98F-B574-271D-4CB7-6A48ECE94829}"/>
                </a:ext>
              </a:extLst>
            </p:cNvPr>
            <p:cNvGrpSpPr/>
            <p:nvPr/>
          </p:nvGrpSpPr>
          <p:grpSpPr>
            <a:xfrm>
              <a:off x="4886327" y="6363018"/>
              <a:ext cx="2428875" cy="1283800"/>
              <a:chOff x="4886327" y="6363018"/>
              <a:chExt cx="2428875" cy="1283800"/>
            </a:xfrm>
          </p:grpSpPr>
          <p:pic>
            <p:nvPicPr>
              <p:cNvPr id="108" name="Picture 107">
                <a:extLst>
                  <a:ext uri="{FF2B5EF4-FFF2-40B4-BE49-F238E27FC236}">
                    <a16:creationId xmlns="" xmlns:a16="http://schemas.microsoft.com/office/drawing/2014/main" id="{D000CFCB-8209-B5F4-27A0-E5DD7105865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4886327" y="636301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09" name="TextBox 108">
                <a:extLst>
                  <a:ext uri="{FF2B5EF4-FFF2-40B4-BE49-F238E27FC236}">
                    <a16:creationId xmlns="" xmlns:a16="http://schemas.microsoft.com/office/drawing/2014/main" id="{3E1516B9-23C4-8429-2B30-584D9A4FC7FE}"/>
                  </a:ext>
                </a:extLst>
              </p:cNvPr>
              <p:cNvSpPr txBox="1"/>
              <p:nvPr/>
            </p:nvSpPr>
            <p:spPr>
              <a:xfrm>
                <a:off x="5503884" y="7185153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10" name="Down Arrow 6">
                <a:extLst>
                  <a:ext uri="{FF2B5EF4-FFF2-40B4-BE49-F238E27FC236}">
                    <a16:creationId xmlns="" xmlns:a16="http://schemas.microsoft.com/office/drawing/2014/main" id="{FFE32B3B-8EB4-CF33-7439-AACC95F0C218}"/>
                  </a:ext>
                </a:extLst>
              </p:cNvPr>
              <p:cNvSpPr/>
              <p:nvPr/>
            </p:nvSpPr>
            <p:spPr>
              <a:xfrm>
                <a:off x="6845184" y="7308969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="" xmlns:a16="http://schemas.microsoft.com/office/drawing/2014/main" id="{20E8E1C9-7B40-E16F-790F-EE6C00195BF2}"/>
                </a:ext>
              </a:extLst>
            </p:cNvPr>
            <p:cNvGrpSpPr/>
            <p:nvPr/>
          </p:nvGrpSpPr>
          <p:grpSpPr>
            <a:xfrm>
              <a:off x="-1" y="6363018"/>
              <a:ext cx="2428875" cy="1283800"/>
              <a:chOff x="-1" y="6363018"/>
              <a:chExt cx="2428875" cy="1283800"/>
            </a:xfrm>
          </p:grpSpPr>
          <p:pic>
            <p:nvPicPr>
              <p:cNvPr id="104" name="Picture 103">
                <a:extLst>
                  <a:ext uri="{FF2B5EF4-FFF2-40B4-BE49-F238E27FC236}">
                    <a16:creationId xmlns="" xmlns:a16="http://schemas.microsoft.com/office/drawing/2014/main" id="{AAB30554-A8DE-33AC-9369-E95380059FB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-1" y="636301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06" name="TextBox 105">
                <a:extLst>
                  <a:ext uri="{FF2B5EF4-FFF2-40B4-BE49-F238E27FC236}">
                    <a16:creationId xmlns="" xmlns:a16="http://schemas.microsoft.com/office/drawing/2014/main" id="{20D6D902-1885-9F36-E935-98899EB871EE}"/>
                  </a:ext>
                </a:extLst>
              </p:cNvPr>
              <p:cNvSpPr txBox="1"/>
              <p:nvPr/>
            </p:nvSpPr>
            <p:spPr>
              <a:xfrm>
                <a:off x="617556" y="7185153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07" name="Down Arrow 6">
                <a:extLst>
                  <a:ext uri="{FF2B5EF4-FFF2-40B4-BE49-F238E27FC236}">
                    <a16:creationId xmlns="" xmlns:a16="http://schemas.microsoft.com/office/drawing/2014/main" id="{0BC64212-91C3-0695-8D18-2A6F71E4AC8D}"/>
                  </a:ext>
                </a:extLst>
              </p:cNvPr>
              <p:cNvSpPr/>
              <p:nvPr/>
            </p:nvSpPr>
            <p:spPr>
              <a:xfrm>
                <a:off x="1958856" y="7308969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64" name="Group 63">
            <a:extLst>
              <a:ext uri="{FF2B5EF4-FFF2-40B4-BE49-F238E27FC236}">
                <a16:creationId xmlns="" xmlns:a16="http://schemas.microsoft.com/office/drawing/2014/main" id="{F1636E3D-8AB0-19C9-E6F9-37B0E9A2E0CD}"/>
              </a:ext>
            </a:extLst>
          </p:cNvPr>
          <p:cNvGrpSpPr/>
          <p:nvPr/>
        </p:nvGrpSpPr>
        <p:grpSpPr>
          <a:xfrm>
            <a:off x="-1" y="5087807"/>
            <a:ext cx="7315203" cy="1283800"/>
            <a:chOff x="-1" y="5087807"/>
            <a:chExt cx="7315203" cy="1283800"/>
          </a:xfrm>
        </p:grpSpPr>
        <p:grpSp>
          <p:nvGrpSpPr>
            <p:cNvPr id="53" name="Group 52">
              <a:extLst>
                <a:ext uri="{FF2B5EF4-FFF2-40B4-BE49-F238E27FC236}">
                  <a16:creationId xmlns="" xmlns:a16="http://schemas.microsoft.com/office/drawing/2014/main" id="{4441BE43-2D9D-0687-1FA7-C5BBB5B960C3}"/>
                </a:ext>
              </a:extLst>
            </p:cNvPr>
            <p:cNvGrpSpPr/>
            <p:nvPr/>
          </p:nvGrpSpPr>
          <p:grpSpPr>
            <a:xfrm>
              <a:off x="2438399" y="5087807"/>
              <a:ext cx="2428875" cy="1283800"/>
              <a:chOff x="2438399" y="5087807"/>
              <a:chExt cx="2428875" cy="1283800"/>
            </a:xfrm>
          </p:grpSpPr>
          <p:pic>
            <p:nvPicPr>
              <p:cNvPr id="92" name="Picture 91">
                <a:extLst>
                  <a:ext uri="{FF2B5EF4-FFF2-40B4-BE49-F238E27FC236}">
                    <a16:creationId xmlns="" xmlns:a16="http://schemas.microsoft.com/office/drawing/2014/main" id="{C83A777C-8F28-1669-9076-8EDB22B4008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2438399" y="5087807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93" name="TextBox 92">
                <a:extLst>
                  <a:ext uri="{FF2B5EF4-FFF2-40B4-BE49-F238E27FC236}">
                    <a16:creationId xmlns="" xmlns:a16="http://schemas.microsoft.com/office/drawing/2014/main" id="{BBA5F48A-33A0-B29A-4950-BFDDDD9AEC8F}"/>
                  </a:ext>
                </a:extLst>
              </p:cNvPr>
              <p:cNvSpPr txBox="1"/>
              <p:nvPr/>
            </p:nvSpPr>
            <p:spPr>
              <a:xfrm>
                <a:off x="3055956" y="590994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94" name="Down Arrow 6">
                <a:extLst>
                  <a:ext uri="{FF2B5EF4-FFF2-40B4-BE49-F238E27FC236}">
                    <a16:creationId xmlns="" xmlns:a16="http://schemas.microsoft.com/office/drawing/2014/main" id="{A94954BF-4B3F-0E67-0AC2-F1AE8C4D8EB3}"/>
                  </a:ext>
                </a:extLst>
              </p:cNvPr>
              <p:cNvSpPr/>
              <p:nvPr/>
            </p:nvSpPr>
            <p:spPr>
              <a:xfrm>
                <a:off x="4397256" y="603375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="" xmlns:a16="http://schemas.microsoft.com/office/drawing/2014/main" id="{7C99D8E6-8DEC-33DF-E55D-0FDF8FE301EC}"/>
                </a:ext>
              </a:extLst>
            </p:cNvPr>
            <p:cNvGrpSpPr/>
            <p:nvPr/>
          </p:nvGrpSpPr>
          <p:grpSpPr>
            <a:xfrm>
              <a:off x="4886327" y="5087807"/>
              <a:ext cx="2428875" cy="1283800"/>
              <a:chOff x="4886327" y="5087807"/>
              <a:chExt cx="2428875" cy="1283800"/>
            </a:xfrm>
          </p:grpSpPr>
          <p:pic>
            <p:nvPicPr>
              <p:cNvPr id="89" name="Picture 88">
                <a:extLst>
                  <a:ext uri="{FF2B5EF4-FFF2-40B4-BE49-F238E27FC236}">
                    <a16:creationId xmlns="" xmlns:a16="http://schemas.microsoft.com/office/drawing/2014/main" id="{8704B5B7-B077-AA2F-2006-E25692E11CA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4886327" y="5087807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90" name="TextBox 89">
                <a:extLst>
                  <a:ext uri="{FF2B5EF4-FFF2-40B4-BE49-F238E27FC236}">
                    <a16:creationId xmlns="" xmlns:a16="http://schemas.microsoft.com/office/drawing/2014/main" id="{F4A9210C-349F-6FC4-A77F-219126B34B5F}"/>
                  </a:ext>
                </a:extLst>
              </p:cNvPr>
              <p:cNvSpPr txBox="1"/>
              <p:nvPr/>
            </p:nvSpPr>
            <p:spPr>
              <a:xfrm>
                <a:off x="5503884" y="590994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91" name="Down Arrow 6">
                <a:extLst>
                  <a:ext uri="{FF2B5EF4-FFF2-40B4-BE49-F238E27FC236}">
                    <a16:creationId xmlns="" xmlns:a16="http://schemas.microsoft.com/office/drawing/2014/main" id="{8DFDA3D0-FF5F-D90B-F9ED-26CE51AFCCBB}"/>
                  </a:ext>
                </a:extLst>
              </p:cNvPr>
              <p:cNvSpPr/>
              <p:nvPr/>
            </p:nvSpPr>
            <p:spPr>
              <a:xfrm>
                <a:off x="6845184" y="603375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="" xmlns:a16="http://schemas.microsoft.com/office/drawing/2014/main" id="{21F319DB-9A33-A807-F685-1C8736285BE0}"/>
                </a:ext>
              </a:extLst>
            </p:cNvPr>
            <p:cNvGrpSpPr/>
            <p:nvPr/>
          </p:nvGrpSpPr>
          <p:grpSpPr>
            <a:xfrm>
              <a:off x="-1" y="5087807"/>
              <a:ext cx="2428875" cy="1283800"/>
              <a:chOff x="-1" y="5087807"/>
              <a:chExt cx="2428875" cy="1283800"/>
            </a:xfrm>
          </p:grpSpPr>
          <p:pic>
            <p:nvPicPr>
              <p:cNvPr id="85" name="Picture 84">
                <a:extLst>
                  <a:ext uri="{FF2B5EF4-FFF2-40B4-BE49-F238E27FC236}">
                    <a16:creationId xmlns="" xmlns:a16="http://schemas.microsoft.com/office/drawing/2014/main" id="{A81C7B9F-1DED-C588-37E0-B6E53B7BC79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-1" y="5087807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86" name="TextBox 85">
                <a:extLst>
                  <a:ext uri="{FF2B5EF4-FFF2-40B4-BE49-F238E27FC236}">
                    <a16:creationId xmlns="" xmlns:a16="http://schemas.microsoft.com/office/drawing/2014/main" id="{928114BA-1475-D556-A8EE-D67EB7CE3483}"/>
                  </a:ext>
                </a:extLst>
              </p:cNvPr>
              <p:cNvSpPr txBox="1"/>
              <p:nvPr/>
            </p:nvSpPr>
            <p:spPr>
              <a:xfrm>
                <a:off x="617556" y="5909942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87" name="Down Arrow 6">
                <a:extLst>
                  <a:ext uri="{FF2B5EF4-FFF2-40B4-BE49-F238E27FC236}">
                    <a16:creationId xmlns="" xmlns:a16="http://schemas.microsoft.com/office/drawing/2014/main" id="{569F0F67-E245-1CA6-E9AF-EDD9071EE610}"/>
                  </a:ext>
                </a:extLst>
              </p:cNvPr>
              <p:cNvSpPr/>
              <p:nvPr/>
            </p:nvSpPr>
            <p:spPr>
              <a:xfrm>
                <a:off x="1958856" y="6033758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65" name="Group 64">
            <a:extLst>
              <a:ext uri="{FF2B5EF4-FFF2-40B4-BE49-F238E27FC236}">
                <a16:creationId xmlns="" xmlns:a16="http://schemas.microsoft.com/office/drawing/2014/main" id="{E84CDD1A-3719-F931-496C-6DA5154E906F}"/>
              </a:ext>
            </a:extLst>
          </p:cNvPr>
          <p:cNvGrpSpPr/>
          <p:nvPr/>
        </p:nvGrpSpPr>
        <p:grpSpPr>
          <a:xfrm>
            <a:off x="-1" y="3820116"/>
            <a:ext cx="7315203" cy="1283800"/>
            <a:chOff x="-1" y="3820116"/>
            <a:chExt cx="7315203" cy="1283800"/>
          </a:xfrm>
        </p:grpSpPr>
        <p:grpSp>
          <p:nvGrpSpPr>
            <p:cNvPr id="34" name="Group 33">
              <a:extLst>
                <a:ext uri="{FF2B5EF4-FFF2-40B4-BE49-F238E27FC236}">
                  <a16:creationId xmlns="" xmlns:a16="http://schemas.microsoft.com/office/drawing/2014/main" id="{8195AF30-0DA3-DEB2-21F7-B2ECDF4756B6}"/>
                </a:ext>
              </a:extLst>
            </p:cNvPr>
            <p:cNvGrpSpPr/>
            <p:nvPr/>
          </p:nvGrpSpPr>
          <p:grpSpPr>
            <a:xfrm>
              <a:off x="2438399" y="3820116"/>
              <a:ext cx="2428875" cy="1283800"/>
              <a:chOff x="2438399" y="3820116"/>
              <a:chExt cx="2428875" cy="1283800"/>
            </a:xfrm>
          </p:grpSpPr>
          <p:pic>
            <p:nvPicPr>
              <p:cNvPr id="74" name="Picture 73">
                <a:extLst>
                  <a:ext uri="{FF2B5EF4-FFF2-40B4-BE49-F238E27FC236}">
                    <a16:creationId xmlns="" xmlns:a16="http://schemas.microsoft.com/office/drawing/2014/main" id="{63F1C237-31A9-1A4F-0A01-C9607466AC6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2438399" y="3820116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75" name="TextBox 74">
                <a:extLst>
                  <a:ext uri="{FF2B5EF4-FFF2-40B4-BE49-F238E27FC236}">
                    <a16:creationId xmlns="" xmlns:a16="http://schemas.microsoft.com/office/drawing/2014/main" id="{0BAF182E-132D-D477-615C-2A3A6C158017}"/>
                  </a:ext>
                </a:extLst>
              </p:cNvPr>
              <p:cNvSpPr txBox="1"/>
              <p:nvPr/>
            </p:nvSpPr>
            <p:spPr>
              <a:xfrm>
                <a:off x="3055956" y="4642251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77" name="Down Arrow 6">
                <a:extLst>
                  <a:ext uri="{FF2B5EF4-FFF2-40B4-BE49-F238E27FC236}">
                    <a16:creationId xmlns="" xmlns:a16="http://schemas.microsoft.com/office/drawing/2014/main" id="{C8862CC4-0206-0740-616B-381D682816DC}"/>
                  </a:ext>
                </a:extLst>
              </p:cNvPr>
              <p:cNvSpPr/>
              <p:nvPr/>
            </p:nvSpPr>
            <p:spPr>
              <a:xfrm>
                <a:off x="4397256" y="4766067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="" xmlns:a16="http://schemas.microsoft.com/office/drawing/2014/main" id="{745DBD5B-3157-9EAD-CD4D-F388BD6816CF}"/>
                </a:ext>
              </a:extLst>
            </p:cNvPr>
            <p:cNvGrpSpPr/>
            <p:nvPr/>
          </p:nvGrpSpPr>
          <p:grpSpPr>
            <a:xfrm>
              <a:off x="4886327" y="3820116"/>
              <a:ext cx="2428875" cy="1283800"/>
              <a:chOff x="4886327" y="3820116"/>
              <a:chExt cx="2428875" cy="1283800"/>
            </a:xfrm>
          </p:grpSpPr>
          <p:pic>
            <p:nvPicPr>
              <p:cNvPr id="70" name="Picture 69">
                <a:extLst>
                  <a:ext uri="{FF2B5EF4-FFF2-40B4-BE49-F238E27FC236}">
                    <a16:creationId xmlns="" xmlns:a16="http://schemas.microsoft.com/office/drawing/2014/main" id="{09AB9CAB-90B6-7603-568C-80B8B8E3769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4886327" y="3820116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71" name="TextBox 70">
                <a:extLst>
                  <a:ext uri="{FF2B5EF4-FFF2-40B4-BE49-F238E27FC236}">
                    <a16:creationId xmlns="" xmlns:a16="http://schemas.microsoft.com/office/drawing/2014/main" id="{53DFEB7A-BCBF-F8C8-900A-209B24F32CAE}"/>
                  </a:ext>
                </a:extLst>
              </p:cNvPr>
              <p:cNvSpPr txBox="1"/>
              <p:nvPr/>
            </p:nvSpPr>
            <p:spPr>
              <a:xfrm>
                <a:off x="5503884" y="4642251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72" name="Down Arrow 6">
                <a:extLst>
                  <a:ext uri="{FF2B5EF4-FFF2-40B4-BE49-F238E27FC236}">
                    <a16:creationId xmlns="" xmlns:a16="http://schemas.microsoft.com/office/drawing/2014/main" id="{3125290D-07D4-5843-0FA2-2F51FB576391}"/>
                  </a:ext>
                </a:extLst>
              </p:cNvPr>
              <p:cNvSpPr/>
              <p:nvPr/>
            </p:nvSpPr>
            <p:spPr>
              <a:xfrm>
                <a:off x="6845184" y="4766067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="" xmlns:a16="http://schemas.microsoft.com/office/drawing/2014/main" id="{CFABAB43-6C87-8A22-0F58-6F7F90E4322A}"/>
                </a:ext>
              </a:extLst>
            </p:cNvPr>
            <p:cNvGrpSpPr/>
            <p:nvPr/>
          </p:nvGrpSpPr>
          <p:grpSpPr>
            <a:xfrm>
              <a:off x="-1" y="3820116"/>
              <a:ext cx="2428875" cy="1283800"/>
              <a:chOff x="-1" y="3820116"/>
              <a:chExt cx="2428875" cy="1283800"/>
            </a:xfrm>
          </p:grpSpPr>
          <p:pic>
            <p:nvPicPr>
              <p:cNvPr id="66" name="Picture 65">
                <a:extLst>
                  <a:ext uri="{FF2B5EF4-FFF2-40B4-BE49-F238E27FC236}">
                    <a16:creationId xmlns="" xmlns:a16="http://schemas.microsoft.com/office/drawing/2014/main" id="{D2B959A5-90CE-0EDD-65CF-38696FF5317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-1" y="3820116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67" name="TextBox 66">
                <a:extLst>
                  <a:ext uri="{FF2B5EF4-FFF2-40B4-BE49-F238E27FC236}">
                    <a16:creationId xmlns="" xmlns:a16="http://schemas.microsoft.com/office/drawing/2014/main" id="{F8E4BBAC-3BA4-3C18-86B5-8D5A3D50FF43}"/>
                  </a:ext>
                </a:extLst>
              </p:cNvPr>
              <p:cNvSpPr txBox="1"/>
              <p:nvPr/>
            </p:nvSpPr>
            <p:spPr>
              <a:xfrm>
                <a:off x="617556" y="4642251"/>
                <a:ext cx="140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LOWER</a:t>
                </a:r>
                <a:endParaRPr lang="en-US" sz="2400" dirty="0">
                  <a:solidFill>
                    <a:srgbClr val="FF0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68" name="Down Arrow 6">
                <a:extLst>
                  <a:ext uri="{FF2B5EF4-FFF2-40B4-BE49-F238E27FC236}">
                    <a16:creationId xmlns="" xmlns:a16="http://schemas.microsoft.com/office/drawing/2014/main" id="{DE54B9C7-3744-4387-0CD0-703C6C890EEE}"/>
                  </a:ext>
                </a:extLst>
              </p:cNvPr>
              <p:cNvSpPr/>
              <p:nvPr/>
            </p:nvSpPr>
            <p:spPr>
              <a:xfrm>
                <a:off x="1958856" y="4766067"/>
                <a:ext cx="171450" cy="240967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3CE6EFFB-5BF7-7E37-DA73-21D4348278C8}"/>
              </a:ext>
            </a:extLst>
          </p:cNvPr>
          <p:cNvGrpSpPr/>
          <p:nvPr/>
        </p:nvGrpSpPr>
        <p:grpSpPr>
          <a:xfrm>
            <a:off x="-1" y="-123"/>
            <a:ext cx="7305678" cy="1314848"/>
            <a:chOff x="-1" y="-123"/>
            <a:chExt cx="7305678" cy="1314848"/>
          </a:xfrm>
        </p:grpSpPr>
        <p:grpSp>
          <p:nvGrpSpPr>
            <p:cNvPr id="6" name="Group 5">
              <a:extLst>
                <a:ext uri="{FF2B5EF4-FFF2-40B4-BE49-F238E27FC236}">
                  <a16:creationId xmlns="" xmlns:a16="http://schemas.microsoft.com/office/drawing/2014/main" id="{0C3DE7CA-05C4-1B6E-3CB0-E5ADF87545E1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7" name="Picture 6">
                <a:extLst>
                  <a:ext uri="{FF2B5EF4-FFF2-40B4-BE49-F238E27FC236}">
                    <a16:creationId xmlns="" xmlns:a16="http://schemas.microsoft.com/office/drawing/2014/main" id="{591A3B02-0BE7-C0E3-0508-80417809AD8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id="{0FF95AD5-9E7B-8F90-70EB-85B8FB38488E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3" name="Down Arrow 6">
                <a:extLst>
                  <a:ext uri="{FF2B5EF4-FFF2-40B4-BE49-F238E27FC236}">
                    <a16:creationId xmlns="" xmlns:a16="http://schemas.microsoft.com/office/drawing/2014/main" id="{251B6CCD-707B-31B6-838B-0FD764001DC3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2" name="Group 1">
              <a:extLst>
                <a:ext uri="{FF2B5EF4-FFF2-40B4-BE49-F238E27FC236}">
                  <a16:creationId xmlns="" xmlns:a16="http://schemas.microsoft.com/office/drawing/2014/main" id="{A1EA4E8D-6234-19ED-8A3B-E6C4BE3F40C4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3" name="Picture 2">
                <a:extLst>
                  <a:ext uri="{FF2B5EF4-FFF2-40B4-BE49-F238E27FC236}">
                    <a16:creationId xmlns="" xmlns:a16="http://schemas.microsoft.com/office/drawing/2014/main" id="{23DE2C13-D574-542B-F267-745109CD090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2C4BF050-1941-3AF0-864E-80904F366634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" name="Down Arrow 6">
                <a:extLst>
                  <a:ext uri="{FF2B5EF4-FFF2-40B4-BE49-F238E27FC236}">
                    <a16:creationId xmlns="" xmlns:a16="http://schemas.microsoft.com/office/drawing/2014/main" id="{A515A5C9-8D1D-4029-6AB9-6C27A3239CAA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="" xmlns:a16="http://schemas.microsoft.com/office/drawing/2014/main" id="{6C3A000C-1180-E6DA-88C7-0E1C57FC246A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10" name="Picture 9">
                <a:extLst>
                  <a:ext uri="{FF2B5EF4-FFF2-40B4-BE49-F238E27FC236}">
                    <a16:creationId xmlns="" xmlns:a16="http://schemas.microsoft.com/office/drawing/2014/main" id="{BB65519F-0C6A-6B50-E5B0-BDB012F1EDA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="" xmlns:a16="http://schemas.microsoft.com/office/drawing/2014/main" id="{F2534123-7DA7-595E-9228-1ED52C623912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12" name="Down Arrow 6">
                <a:extLst>
                  <a:ext uri="{FF2B5EF4-FFF2-40B4-BE49-F238E27FC236}">
                    <a16:creationId xmlns="" xmlns:a16="http://schemas.microsoft.com/office/drawing/2014/main" id="{CE6FA447-542A-C273-9770-7D23BF571455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sp>
        <p:nvSpPr>
          <p:cNvPr id="88" name="Rectangle 87">
            <a:extLst>
              <a:ext uri="{FF2B5EF4-FFF2-40B4-BE49-F238E27FC236}">
                <a16:creationId xmlns="" xmlns:a16="http://schemas.microsoft.com/office/drawing/2014/main" id="{5C6E282C-385D-C45C-C6BF-3E2CD04D8AD4}"/>
              </a:ext>
            </a:extLst>
          </p:cNvPr>
          <p:cNvSpPr/>
          <p:nvPr/>
        </p:nvSpPr>
        <p:spPr>
          <a:xfrm>
            <a:off x="4876802" y="-123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A8D69B7C-A2EA-DB99-888C-B2BC7683F0DA}"/>
              </a:ext>
            </a:extLst>
          </p:cNvPr>
          <p:cNvSpPr/>
          <p:nvPr/>
        </p:nvSpPr>
        <p:spPr>
          <a:xfrm>
            <a:off x="2438399" y="-123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="" xmlns:a16="http://schemas.microsoft.com/office/drawing/2014/main" id="{26FBDE69-3897-796C-8DEB-68A227DDFFD8}"/>
              </a:ext>
            </a:extLst>
          </p:cNvPr>
          <p:cNvGrpSpPr/>
          <p:nvPr/>
        </p:nvGrpSpPr>
        <p:grpSpPr>
          <a:xfrm>
            <a:off x="-1" y="2544397"/>
            <a:ext cx="7305678" cy="1314848"/>
            <a:chOff x="-1" y="-123"/>
            <a:chExt cx="7305678" cy="1314848"/>
          </a:xfrm>
        </p:grpSpPr>
        <p:grpSp>
          <p:nvGrpSpPr>
            <p:cNvPr id="39" name="Group 38">
              <a:extLst>
                <a:ext uri="{FF2B5EF4-FFF2-40B4-BE49-F238E27FC236}">
                  <a16:creationId xmlns="" xmlns:a16="http://schemas.microsoft.com/office/drawing/2014/main" id="{905A494F-34A6-F437-ED1F-A5C2896E4779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49" name="Picture 48">
                <a:extLst>
                  <a:ext uri="{FF2B5EF4-FFF2-40B4-BE49-F238E27FC236}">
                    <a16:creationId xmlns="" xmlns:a16="http://schemas.microsoft.com/office/drawing/2014/main" id="{AB23FA72-1D37-A182-5272-93570524545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50" name="TextBox 49">
                <a:extLst>
                  <a:ext uri="{FF2B5EF4-FFF2-40B4-BE49-F238E27FC236}">
                    <a16:creationId xmlns="" xmlns:a16="http://schemas.microsoft.com/office/drawing/2014/main" id="{6A176F9E-B386-7408-5EA7-0AFA91D2A02A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2" name="Down Arrow 6">
                <a:extLst>
                  <a:ext uri="{FF2B5EF4-FFF2-40B4-BE49-F238E27FC236}">
                    <a16:creationId xmlns="" xmlns:a16="http://schemas.microsoft.com/office/drawing/2014/main" id="{EC5F625D-38BD-CD37-2115-1C066CD88E83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="" xmlns:a16="http://schemas.microsoft.com/office/drawing/2014/main" id="{A7BDCBD7-7F06-EB55-3F7C-6F789D3B1F5A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46" name="Picture 45">
                <a:extLst>
                  <a:ext uri="{FF2B5EF4-FFF2-40B4-BE49-F238E27FC236}">
                    <a16:creationId xmlns="" xmlns:a16="http://schemas.microsoft.com/office/drawing/2014/main" id="{E47D28DF-9162-4C77-ABAE-2F65499F48C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47" name="TextBox 46">
                <a:extLst>
                  <a:ext uri="{FF2B5EF4-FFF2-40B4-BE49-F238E27FC236}">
                    <a16:creationId xmlns="" xmlns:a16="http://schemas.microsoft.com/office/drawing/2014/main" id="{DE0C7A2E-B434-1C4E-BCA6-818142C3B5C8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48" name="Down Arrow 6">
                <a:extLst>
                  <a:ext uri="{FF2B5EF4-FFF2-40B4-BE49-F238E27FC236}">
                    <a16:creationId xmlns="" xmlns:a16="http://schemas.microsoft.com/office/drawing/2014/main" id="{C4DE7557-DB92-8811-814D-CBE6A9469C85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="" xmlns:a16="http://schemas.microsoft.com/office/drawing/2014/main" id="{204580AB-B7FF-D15B-6950-F788E8454FB3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43" name="Picture 42">
                <a:extLst>
                  <a:ext uri="{FF2B5EF4-FFF2-40B4-BE49-F238E27FC236}">
                    <a16:creationId xmlns="" xmlns:a16="http://schemas.microsoft.com/office/drawing/2014/main" id="{A513DA17-33A8-6CF0-03ED-FFF8FA6803B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44" name="TextBox 43">
                <a:extLst>
                  <a:ext uri="{FF2B5EF4-FFF2-40B4-BE49-F238E27FC236}">
                    <a16:creationId xmlns="" xmlns:a16="http://schemas.microsoft.com/office/drawing/2014/main" id="{E6070B5D-426A-B77A-78FF-C1DF73B7D8CB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45" name="Down Arrow 6">
                <a:extLst>
                  <a:ext uri="{FF2B5EF4-FFF2-40B4-BE49-F238E27FC236}">
                    <a16:creationId xmlns="" xmlns:a16="http://schemas.microsoft.com/office/drawing/2014/main" id="{9704C916-89CB-C1F9-C8AC-1268E04D89A8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grpSp>
        <p:nvGrpSpPr>
          <p:cNvPr id="21" name="Group 20">
            <a:extLst>
              <a:ext uri="{FF2B5EF4-FFF2-40B4-BE49-F238E27FC236}">
                <a16:creationId xmlns="" xmlns:a16="http://schemas.microsoft.com/office/drawing/2014/main" id="{4E16A4E9-1BE3-D7DA-5D9F-421EF43831EA}"/>
              </a:ext>
            </a:extLst>
          </p:cNvPr>
          <p:cNvGrpSpPr/>
          <p:nvPr/>
        </p:nvGrpSpPr>
        <p:grpSpPr>
          <a:xfrm>
            <a:off x="-1" y="1272101"/>
            <a:ext cx="7305678" cy="1314848"/>
            <a:chOff x="-1" y="-123"/>
            <a:chExt cx="7305678" cy="1314848"/>
          </a:xfrm>
        </p:grpSpPr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99AF43D0-4CDE-77A4-D23B-011960ECC7C5}"/>
                </a:ext>
              </a:extLst>
            </p:cNvPr>
            <p:cNvGrpSpPr/>
            <p:nvPr/>
          </p:nvGrpSpPr>
          <p:grpSpPr>
            <a:xfrm>
              <a:off x="4876802" y="-123"/>
              <a:ext cx="2428875" cy="1314848"/>
              <a:chOff x="3858" y="1276678"/>
              <a:chExt cx="2428875" cy="1314848"/>
            </a:xfrm>
          </p:grpSpPr>
          <p:pic>
            <p:nvPicPr>
              <p:cNvPr id="31" name="Picture 30">
                <a:extLst>
                  <a:ext uri="{FF2B5EF4-FFF2-40B4-BE49-F238E27FC236}">
                    <a16:creationId xmlns="" xmlns:a16="http://schemas.microsoft.com/office/drawing/2014/main" id="{FE7ABDA4-77C8-A51D-F631-4830BFC0177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32" name="TextBox 31">
                <a:extLst>
                  <a:ext uri="{FF2B5EF4-FFF2-40B4-BE49-F238E27FC236}">
                    <a16:creationId xmlns="" xmlns:a16="http://schemas.microsoft.com/office/drawing/2014/main" id="{6CAC86FA-1BA3-498A-190C-F7392BED2AF5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33" name="Down Arrow 6">
                <a:extLst>
                  <a:ext uri="{FF2B5EF4-FFF2-40B4-BE49-F238E27FC236}">
                    <a16:creationId xmlns="" xmlns:a16="http://schemas.microsoft.com/office/drawing/2014/main" id="{2D110BB6-B6FB-B0B3-E34F-120BFCEF34CD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="" xmlns:a16="http://schemas.microsoft.com/office/drawing/2014/main" id="{998B9FC8-B496-4637-4328-84C6A6658142}"/>
                </a:ext>
              </a:extLst>
            </p:cNvPr>
            <p:cNvGrpSpPr/>
            <p:nvPr/>
          </p:nvGrpSpPr>
          <p:grpSpPr>
            <a:xfrm>
              <a:off x="2438399" y="-123"/>
              <a:ext cx="2428875" cy="1314848"/>
              <a:chOff x="3858" y="1276678"/>
              <a:chExt cx="2428875" cy="1314848"/>
            </a:xfrm>
          </p:grpSpPr>
          <p:pic>
            <p:nvPicPr>
              <p:cNvPr id="28" name="Picture 27">
                <a:extLst>
                  <a:ext uri="{FF2B5EF4-FFF2-40B4-BE49-F238E27FC236}">
                    <a16:creationId xmlns="" xmlns:a16="http://schemas.microsoft.com/office/drawing/2014/main" id="{35F46B7C-213B-6592-7BE6-B9230BE3640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29" name="TextBox 28">
                <a:extLst>
                  <a:ext uri="{FF2B5EF4-FFF2-40B4-BE49-F238E27FC236}">
                    <a16:creationId xmlns="" xmlns:a16="http://schemas.microsoft.com/office/drawing/2014/main" id="{CB641F74-EB37-1C86-8708-571F32FA463B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30" name="Down Arrow 6">
                <a:extLst>
                  <a:ext uri="{FF2B5EF4-FFF2-40B4-BE49-F238E27FC236}">
                    <a16:creationId xmlns="" xmlns:a16="http://schemas.microsoft.com/office/drawing/2014/main" id="{7345EDCC-C43B-BC4D-7A21-5E8CC9213219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="" xmlns:a16="http://schemas.microsoft.com/office/drawing/2014/main" id="{24A40700-9738-FE0B-A7E5-FB10A721918E}"/>
                </a:ext>
              </a:extLst>
            </p:cNvPr>
            <p:cNvGrpSpPr/>
            <p:nvPr/>
          </p:nvGrpSpPr>
          <p:grpSpPr>
            <a:xfrm>
              <a:off x="-1" y="-123"/>
              <a:ext cx="2428875" cy="1314848"/>
              <a:chOff x="3858" y="1276678"/>
              <a:chExt cx="2428875" cy="1314848"/>
            </a:xfrm>
          </p:grpSpPr>
          <p:pic>
            <p:nvPicPr>
              <p:cNvPr id="25" name="Picture 24">
                <a:extLst>
                  <a:ext uri="{FF2B5EF4-FFF2-40B4-BE49-F238E27FC236}">
                    <a16:creationId xmlns="" xmlns:a16="http://schemas.microsoft.com/office/drawing/2014/main" id="{C9F67106-6763-77EE-5105-08DBA0D05C2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b="7778"/>
              <a:stretch/>
            </p:blipFill>
            <p:spPr>
              <a:xfrm>
                <a:off x="3858" y="1276678"/>
                <a:ext cx="2428875" cy="1264031"/>
              </a:xfrm>
              <a:prstGeom prst="rect">
                <a:avLst/>
              </a:prstGeom>
            </p:spPr>
          </p:pic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id="{95760FD7-FB27-8160-80C5-385E13D5C831}"/>
                  </a:ext>
                </a:extLst>
              </p:cNvPr>
              <p:cNvSpPr txBox="1"/>
              <p:nvPr/>
            </p:nvSpPr>
            <p:spPr>
              <a:xfrm>
                <a:off x="642195" y="2129861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>
                    <a:solidFill>
                      <a:srgbClr val="FFC000"/>
                    </a:solidFill>
                    <a:latin typeface="Arial Black" panose="020B0A04020102020204" pitchFamily="34" charset="0"/>
                  </a:rPr>
                  <a:t>UPPER</a:t>
                </a:r>
                <a:endParaRPr lang="en-US" sz="2400" dirty="0">
                  <a:solidFill>
                    <a:srgbClr val="FFC0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27" name="Down Arrow 6">
                <a:extLst>
                  <a:ext uri="{FF2B5EF4-FFF2-40B4-BE49-F238E27FC236}">
                    <a16:creationId xmlns="" xmlns:a16="http://schemas.microsoft.com/office/drawing/2014/main" id="{4B51E073-A43B-020A-A37F-1DAB11CBC2CF}"/>
                  </a:ext>
                </a:extLst>
              </p:cNvPr>
              <p:cNvSpPr/>
              <p:nvPr/>
            </p:nvSpPr>
            <p:spPr>
              <a:xfrm flipV="1">
                <a:off x="1962715" y="2206005"/>
                <a:ext cx="171450" cy="240967"/>
              </a:xfrm>
              <a:prstGeom prst="downArrow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C000"/>
                  </a:solidFill>
                </a:endParaRPr>
              </a:p>
            </p:txBody>
          </p:sp>
        </p:grpSp>
      </p:grp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D4CD34C5-1261-D310-4B89-71DEEFB6A986}"/>
              </a:ext>
            </a:extLst>
          </p:cNvPr>
          <p:cNvSpPr/>
          <p:nvPr/>
        </p:nvSpPr>
        <p:spPr>
          <a:xfrm>
            <a:off x="-1" y="-123"/>
            <a:ext cx="2438400" cy="1273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5B7D8802-ECB6-F321-67EB-B271C60159E5}"/>
              </a:ext>
            </a:extLst>
          </p:cNvPr>
          <p:cNvGrpSpPr/>
          <p:nvPr/>
        </p:nvGrpSpPr>
        <p:grpSpPr>
          <a:xfrm>
            <a:off x="-1" y="1272101"/>
            <a:ext cx="7315203" cy="1278143"/>
            <a:chOff x="-1" y="1272101"/>
            <a:chExt cx="7315203" cy="1278143"/>
          </a:xfrm>
        </p:grpSpPr>
        <p:sp>
          <p:nvSpPr>
            <p:cNvPr id="97" name="Rectangle 96">
              <a:extLst>
                <a:ext uri="{FF2B5EF4-FFF2-40B4-BE49-F238E27FC236}">
                  <a16:creationId xmlns="" xmlns:a16="http://schemas.microsoft.com/office/drawing/2014/main" id="{99871171-AE8A-AE6D-7D58-6BE7727FBE63}"/>
                </a:ext>
              </a:extLst>
            </p:cNvPr>
            <p:cNvSpPr/>
            <p:nvPr/>
          </p:nvSpPr>
          <p:spPr>
            <a:xfrm>
              <a:off x="-1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="" xmlns:a16="http://schemas.microsoft.com/office/drawing/2014/main" id="{F2FBA05A-C6D4-C75E-204E-CA9029F80928}"/>
                </a:ext>
              </a:extLst>
            </p:cNvPr>
            <p:cNvSpPr/>
            <p:nvPr/>
          </p:nvSpPr>
          <p:spPr>
            <a:xfrm>
              <a:off x="2438399" y="127671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="" xmlns:a16="http://schemas.microsoft.com/office/drawing/2014/main" id="{426853E0-7089-6B1F-E071-C9AD12C0E4F1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="" xmlns:a16="http://schemas.microsoft.com/office/drawing/2014/main" id="{8828A8A9-8C69-175F-5D98-3589DD3CBFDA}"/>
              </a:ext>
            </a:extLst>
          </p:cNvPr>
          <p:cNvGrpSpPr/>
          <p:nvPr/>
        </p:nvGrpSpPr>
        <p:grpSpPr>
          <a:xfrm>
            <a:off x="-1" y="2544397"/>
            <a:ext cx="7315203" cy="1273525"/>
            <a:chOff x="-1" y="2544397"/>
            <a:chExt cx="7315203" cy="1273525"/>
          </a:xfrm>
        </p:grpSpPr>
        <p:sp>
          <p:nvSpPr>
            <p:cNvPr id="123" name="Rectangle 122">
              <a:extLst>
                <a:ext uri="{FF2B5EF4-FFF2-40B4-BE49-F238E27FC236}">
                  <a16:creationId xmlns="" xmlns:a16="http://schemas.microsoft.com/office/drawing/2014/main" id="{D76E93F0-AE91-2E93-32B2-975E6BF9EC21}"/>
                </a:ext>
              </a:extLst>
            </p:cNvPr>
            <p:cNvSpPr/>
            <p:nvPr/>
          </p:nvSpPr>
          <p:spPr>
            <a:xfrm>
              <a:off x="-1" y="254439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="" xmlns:a16="http://schemas.microsoft.com/office/drawing/2014/main" id="{DEE6C888-B41E-53D1-B754-0E1805184E69}"/>
                </a:ext>
              </a:extLst>
            </p:cNvPr>
            <p:cNvSpPr/>
            <p:nvPr/>
          </p:nvSpPr>
          <p:spPr>
            <a:xfrm>
              <a:off x="2438399" y="254439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="" xmlns:a16="http://schemas.microsoft.com/office/drawing/2014/main" id="{9285CB2B-3FCE-E730-ED96-86032D4C3641}"/>
                </a:ext>
              </a:extLst>
            </p:cNvPr>
            <p:cNvSpPr/>
            <p:nvPr/>
          </p:nvSpPr>
          <p:spPr>
            <a:xfrm>
              <a:off x="4876802" y="254439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="" xmlns:a16="http://schemas.microsoft.com/office/drawing/2014/main" id="{6B45EECD-7C66-4909-A331-F0A4584B737B}"/>
              </a:ext>
            </a:extLst>
          </p:cNvPr>
          <p:cNvGrpSpPr/>
          <p:nvPr/>
        </p:nvGrpSpPr>
        <p:grpSpPr>
          <a:xfrm>
            <a:off x="-1" y="3820116"/>
            <a:ext cx="7315203" cy="1273525"/>
            <a:chOff x="-1" y="3820116"/>
            <a:chExt cx="7315203" cy="1273525"/>
          </a:xfrm>
        </p:grpSpPr>
        <p:sp>
          <p:nvSpPr>
            <p:cNvPr id="139" name="Rectangle 138">
              <a:extLst>
                <a:ext uri="{FF2B5EF4-FFF2-40B4-BE49-F238E27FC236}">
                  <a16:creationId xmlns="" xmlns:a16="http://schemas.microsoft.com/office/drawing/2014/main" id="{F75D1161-BE6E-008F-0391-77BCFD8B0DC9}"/>
                </a:ext>
              </a:extLst>
            </p:cNvPr>
            <p:cNvSpPr/>
            <p:nvPr/>
          </p:nvSpPr>
          <p:spPr>
            <a:xfrm>
              <a:off x="-1" y="3820116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="" xmlns:a16="http://schemas.microsoft.com/office/drawing/2014/main" id="{AF26A09D-B928-B65B-B04B-E86BD77CAE9F}"/>
                </a:ext>
              </a:extLst>
            </p:cNvPr>
            <p:cNvSpPr/>
            <p:nvPr/>
          </p:nvSpPr>
          <p:spPr>
            <a:xfrm>
              <a:off x="2438399" y="3820116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="" xmlns:a16="http://schemas.microsoft.com/office/drawing/2014/main" id="{243EAF30-BC8A-61B4-23AB-B50805FDB2C6}"/>
                </a:ext>
              </a:extLst>
            </p:cNvPr>
            <p:cNvSpPr/>
            <p:nvPr/>
          </p:nvSpPr>
          <p:spPr>
            <a:xfrm>
              <a:off x="4876802" y="3820116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="" xmlns:a16="http://schemas.microsoft.com/office/drawing/2014/main" id="{FEA08E3D-AD6C-8EAE-CC51-47BF34D95141}"/>
              </a:ext>
            </a:extLst>
          </p:cNvPr>
          <p:cNvGrpSpPr/>
          <p:nvPr/>
        </p:nvGrpSpPr>
        <p:grpSpPr>
          <a:xfrm>
            <a:off x="-1" y="5087807"/>
            <a:ext cx="7315203" cy="1273525"/>
            <a:chOff x="-1" y="5087807"/>
            <a:chExt cx="7315203" cy="1273525"/>
          </a:xfrm>
        </p:grpSpPr>
        <p:sp>
          <p:nvSpPr>
            <p:cNvPr id="148" name="Rectangle 147">
              <a:extLst>
                <a:ext uri="{FF2B5EF4-FFF2-40B4-BE49-F238E27FC236}">
                  <a16:creationId xmlns="" xmlns:a16="http://schemas.microsoft.com/office/drawing/2014/main" id="{5D90070C-5124-2725-0E55-E10B484F28DD}"/>
                </a:ext>
              </a:extLst>
            </p:cNvPr>
            <p:cNvSpPr/>
            <p:nvPr/>
          </p:nvSpPr>
          <p:spPr>
            <a:xfrm>
              <a:off x="-1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="" xmlns:a16="http://schemas.microsoft.com/office/drawing/2014/main" id="{89A44564-BD04-8A44-0CAD-82BD94A84F1C}"/>
                </a:ext>
              </a:extLst>
            </p:cNvPr>
            <p:cNvSpPr/>
            <p:nvPr/>
          </p:nvSpPr>
          <p:spPr>
            <a:xfrm>
              <a:off x="2438399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="" xmlns:a16="http://schemas.microsoft.com/office/drawing/2014/main" id="{52574215-D09A-18D8-1B49-EC4A60A24BDA}"/>
                </a:ext>
              </a:extLst>
            </p:cNvPr>
            <p:cNvSpPr/>
            <p:nvPr/>
          </p:nvSpPr>
          <p:spPr>
            <a:xfrm>
              <a:off x="4876802" y="5087807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="" xmlns:a16="http://schemas.microsoft.com/office/drawing/2014/main" id="{FA0D9143-18B2-3029-B641-9EB32389F305}"/>
              </a:ext>
            </a:extLst>
          </p:cNvPr>
          <p:cNvGrpSpPr/>
          <p:nvPr/>
        </p:nvGrpSpPr>
        <p:grpSpPr>
          <a:xfrm>
            <a:off x="-1" y="6363018"/>
            <a:ext cx="7315203" cy="1273525"/>
            <a:chOff x="-1" y="6363018"/>
            <a:chExt cx="7315203" cy="1273525"/>
          </a:xfrm>
        </p:grpSpPr>
        <p:sp>
          <p:nvSpPr>
            <p:cNvPr id="172" name="Rectangle 171">
              <a:extLst>
                <a:ext uri="{FF2B5EF4-FFF2-40B4-BE49-F238E27FC236}">
                  <a16:creationId xmlns="" xmlns:a16="http://schemas.microsoft.com/office/drawing/2014/main" id="{99EA4407-5FB6-55C8-A259-BBF5405C4444}"/>
                </a:ext>
              </a:extLst>
            </p:cNvPr>
            <p:cNvSpPr/>
            <p:nvPr/>
          </p:nvSpPr>
          <p:spPr>
            <a:xfrm>
              <a:off x="-1" y="6363018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="" xmlns:a16="http://schemas.microsoft.com/office/drawing/2014/main" id="{C7AF358D-C012-4320-F2B7-1F5C386BFE4E}"/>
                </a:ext>
              </a:extLst>
            </p:cNvPr>
            <p:cNvSpPr/>
            <p:nvPr/>
          </p:nvSpPr>
          <p:spPr>
            <a:xfrm>
              <a:off x="2438399" y="6363018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="" xmlns:a16="http://schemas.microsoft.com/office/drawing/2014/main" id="{4737EEDE-0580-EE0B-EC6F-FB866F0F84ED}"/>
                </a:ext>
              </a:extLst>
            </p:cNvPr>
            <p:cNvSpPr/>
            <p:nvPr/>
          </p:nvSpPr>
          <p:spPr>
            <a:xfrm>
              <a:off x="4876802" y="6363018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="" xmlns:a16="http://schemas.microsoft.com/office/drawing/2014/main" id="{303B90C5-8C33-A52E-1847-3391F7191582}"/>
              </a:ext>
            </a:extLst>
          </p:cNvPr>
          <p:cNvGrpSpPr/>
          <p:nvPr/>
        </p:nvGrpSpPr>
        <p:grpSpPr>
          <a:xfrm>
            <a:off x="-1" y="7641400"/>
            <a:ext cx="7315203" cy="1273525"/>
            <a:chOff x="-1" y="7641400"/>
            <a:chExt cx="7315203" cy="1273525"/>
          </a:xfrm>
        </p:grpSpPr>
        <p:sp>
          <p:nvSpPr>
            <p:cNvPr id="204" name="Rectangle 203">
              <a:extLst>
                <a:ext uri="{FF2B5EF4-FFF2-40B4-BE49-F238E27FC236}">
                  <a16:creationId xmlns="" xmlns:a16="http://schemas.microsoft.com/office/drawing/2014/main" id="{81D3BDE1-29C7-0ADE-C74A-140279538BD4}"/>
                </a:ext>
              </a:extLst>
            </p:cNvPr>
            <p:cNvSpPr/>
            <p:nvPr/>
          </p:nvSpPr>
          <p:spPr>
            <a:xfrm>
              <a:off x="-1" y="7641400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="" xmlns:a16="http://schemas.microsoft.com/office/drawing/2014/main" id="{8EA61A02-7C4E-7C02-55FC-787A558D75CB}"/>
                </a:ext>
              </a:extLst>
            </p:cNvPr>
            <p:cNvSpPr/>
            <p:nvPr/>
          </p:nvSpPr>
          <p:spPr>
            <a:xfrm>
              <a:off x="2438399" y="7641400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="" xmlns:a16="http://schemas.microsoft.com/office/drawing/2014/main" id="{0BCCD771-1AB2-6F49-87BF-03464976B6D8}"/>
                </a:ext>
              </a:extLst>
            </p:cNvPr>
            <p:cNvSpPr/>
            <p:nvPr/>
          </p:nvSpPr>
          <p:spPr>
            <a:xfrm>
              <a:off x="4876802" y="7641400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165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3" name="Group 292">
            <a:extLst>
              <a:ext uri="{FF2B5EF4-FFF2-40B4-BE49-F238E27FC236}">
                <a16:creationId xmlns="" xmlns:a16="http://schemas.microsoft.com/office/drawing/2014/main" id="{02303A62-F7C0-1044-0663-AD2C9269A65A}"/>
              </a:ext>
            </a:extLst>
          </p:cNvPr>
          <p:cNvGrpSpPr/>
          <p:nvPr/>
        </p:nvGrpSpPr>
        <p:grpSpPr>
          <a:xfrm>
            <a:off x="-229420" y="-25081"/>
            <a:ext cx="2897239" cy="1339060"/>
            <a:chOff x="4647383" y="1247144"/>
            <a:chExt cx="2897239" cy="1339060"/>
          </a:xfrm>
        </p:grpSpPr>
        <p:sp>
          <p:nvSpPr>
            <p:cNvPr id="294" name="Rectangle 293">
              <a:extLst>
                <a:ext uri="{FF2B5EF4-FFF2-40B4-BE49-F238E27FC236}">
                  <a16:creationId xmlns="" xmlns:a16="http://schemas.microsoft.com/office/drawing/2014/main" id="{11D3F463-8B11-E05A-DDF9-5EECE1CF4D39}"/>
                </a:ext>
              </a:extLst>
            </p:cNvPr>
            <p:cNvSpPr/>
            <p:nvPr/>
          </p:nvSpPr>
          <p:spPr>
            <a:xfrm>
              <a:off x="4647383" y="1524143"/>
              <a:ext cx="2897239" cy="76944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DEPLOY</a:t>
              </a:r>
              <a:endParaRPr lang="en-US" sz="4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5" name="TextBox 294">
              <a:extLst>
                <a:ext uri="{FF2B5EF4-FFF2-40B4-BE49-F238E27FC236}">
                  <a16:creationId xmlns="" xmlns:a16="http://schemas.microsoft.com/office/drawing/2014/main" id="{31C48A66-8BA9-DF61-3354-F23561C0AE39}"/>
                </a:ext>
              </a:extLst>
            </p:cNvPr>
            <p:cNvSpPr txBox="1"/>
            <p:nvPr/>
          </p:nvSpPr>
          <p:spPr>
            <a:xfrm>
              <a:off x="4881565" y="1247144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At the end of your turn, you may trade up to 5 popularity for the same amount of power or vice versa.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" name="Rectangle 295">
              <a:extLst>
                <a:ext uri="{FF2B5EF4-FFF2-40B4-BE49-F238E27FC236}">
                  <a16:creationId xmlns="" xmlns:a16="http://schemas.microsoft.com/office/drawing/2014/main" id="{FECBFE04-A1D0-8DBF-B0A8-132D2B7EC000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97" name="Group 296">
              <a:extLst>
                <a:ext uri="{FF2B5EF4-FFF2-40B4-BE49-F238E27FC236}">
                  <a16:creationId xmlns="" xmlns:a16="http://schemas.microsoft.com/office/drawing/2014/main" id="{17CA9406-C13F-546C-AAA4-8056130BBDEA}"/>
                </a:ext>
              </a:extLst>
            </p:cNvPr>
            <p:cNvGrpSpPr/>
            <p:nvPr/>
          </p:nvGrpSpPr>
          <p:grpSpPr>
            <a:xfrm>
              <a:off x="4933405" y="1390977"/>
              <a:ext cx="2325195" cy="1035772"/>
              <a:chOff x="4933405" y="1390977"/>
              <a:chExt cx="2325195" cy="1035772"/>
            </a:xfrm>
          </p:grpSpPr>
          <p:cxnSp>
            <p:nvCxnSpPr>
              <p:cNvPr id="299" name="Straight Arrow Connector 298">
                <a:extLst>
                  <a:ext uri="{FF2B5EF4-FFF2-40B4-BE49-F238E27FC236}">
                    <a16:creationId xmlns="" xmlns:a16="http://schemas.microsoft.com/office/drawing/2014/main" id="{BCA3AE9F-1484-70D1-1BF3-55AEE378EC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33405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Straight Arrow Connector 299">
                <a:extLst>
                  <a:ext uri="{FF2B5EF4-FFF2-40B4-BE49-F238E27FC236}">
                    <a16:creationId xmlns="" xmlns:a16="http://schemas.microsoft.com/office/drawing/2014/main" id="{18D76EEE-759B-E160-CC1E-EE74BECE1A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58600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8" name="TextBox 297">
              <a:extLst>
                <a:ext uri="{FF2B5EF4-FFF2-40B4-BE49-F238E27FC236}">
                  <a16:creationId xmlns="" xmlns:a16="http://schemas.microsoft.com/office/drawing/2014/main" id="{019BE14A-3582-5544-6FDA-31026C44BAE8}"/>
                </a:ext>
              </a:extLst>
            </p:cNvPr>
            <p:cNvSpPr txBox="1"/>
            <p:nvPr/>
          </p:nvSpPr>
          <p:spPr>
            <a:xfrm>
              <a:off x="7071756" y="2370760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85</a:t>
              </a:r>
            </a:p>
          </p:txBody>
        </p:sp>
      </p:grpSp>
      <p:grpSp>
        <p:nvGrpSpPr>
          <p:cNvPr id="301" name="Group 300">
            <a:extLst>
              <a:ext uri="{FF2B5EF4-FFF2-40B4-BE49-F238E27FC236}">
                <a16:creationId xmlns="" xmlns:a16="http://schemas.microsoft.com/office/drawing/2014/main" id="{0488CE2D-D21F-B5EE-201A-2DB41B1C39AE}"/>
              </a:ext>
            </a:extLst>
          </p:cNvPr>
          <p:cNvGrpSpPr/>
          <p:nvPr/>
        </p:nvGrpSpPr>
        <p:grpSpPr>
          <a:xfrm>
            <a:off x="2208980" y="-25080"/>
            <a:ext cx="2897239" cy="1339060"/>
            <a:chOff x="-229420" y="2519082"/>
            <a:chExt cx="2897239" cy="1339060"/>
          </a:xfrm>
        </p:grpSpPr>
        <p:sp>
          <p:nvSpPr>
            <p:cNvPr id="302" name="Rectangle 301">
              <a:extLst>
                <a:ext uri="{FF2B5EF4-FFF2-40B4-BE49-F238E27FC236}">
                  <a16:creationId xmlns="" xmlns:a16="http://schemas.microsoft.com/office/drawing/2014/main" id="{B8436B76-6B92-1654-E7DD-F4A0AFBF469C}"/>
                </a:ext>
              </a:extLst>
            </p:cNvPr>
            <p:cNvSpPr/>
            <p:nvPr/>
          </p:nvSpPr>
          <p:spPr>
            <a:xfrm>
              <a:off x="-229420" y="2719136"/>
              <a:ext cx="2897239" cy="923330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5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BUILD</a:t>
              </a:r>
              <a:endParaRPr lang="en-US" sz="5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3" name="TextBox 302">
              <a:extLst>
                <a:ext uri="{FF2B5EF4-FFF2-40B4-BE49-F238E27FC236}">
                  <a16:creationId xmlns="" xmlns:a16="http://schemas.microsoft.com/office/drawing/2014/main" id="{686D8A43-15D6-6727-BC6E-E606AFFB16D8}"/>
                </a:ext>
              </a:extLst>
            </p:cNvPr>
            <p:cNvSpPr txBox="1"/>
            <p:nvPr/>
          </p:nvSpPr>
          <p:spPr>
            <a:xfrm>
              <a:off x="4762" y="2519082"/>
              <a:ext cx="2428875" cy="132343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At the end of your turn, you may trade up to 5 popularity for the same amount of power or vice versa.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4" name="Rectangle 303">
              <a:extLst>
                <a:ext uri="{FF2B5EF4-FFF2-40B4-BE49-F238E27FC236}">
                  <a16:creationId xmlns="" xmlns:a16="http://schemas.microsoft.com/office/drawing/2014/main" id="{C604990B-6482-0199-E936-CCFABC6DF7E2}"/>
                </a:ext>
              </a:extLst>
            </p:cNvPr>
            <p:cNvSpPr/>
            <p:nvPr/>
          </p:nvSpPr>
          <p:spPr>
            <a:xfrm>
              <a:off x="-1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05" name="Group 304">
              <a:extLst>
                <a:ext uri="{FF2B5EF4-FFF2-40B4-BE49-F238E27FC236}">
                  <a16:creationId xmlns="" xmlns:a16="http://schemas.microsoft.com/office/drawing/2014/main" id="{B232B0A8-FEEC-EFCB-3E6F-69251078776D}"/>
                </a:ext>
              </a:extLst>
            </p:cNvPr>
            <p:cNvGrpSpPr/>
            <p:nvPr/>
          </p:nvGrpSpPr>
          <p:grpSpPr>
            <a:xfrm>
              <a:off x="56602" y="2662915"/>
              <a:ext cx="2325195" cy="1035772"/>
              <a:chOff x="56602" y="2662915"/>
              <a:chExt cx="2325195" cy="1035772"/>
            </a:xfrm>
          </p:grpSpPr>
          <p:cxnSp>
            <p:nvCxnSpPr>
              <p:cNvPr id="307" name="Straight Arrow Connector 306">
                <a:extLst>
                  <a:ext uri="{FF2B5EF4-FFF2-40B4-BE49-F238E27FC236}">
                    <a16:creationId xmlns="" xmlns:a16="http://schemas.microsoft.com/office/drawing/2014/main" id="{3187B610-4271-F9FF-B9F4-A1034620E4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6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8" name="Straight Arrow Connector 307">
                <a:extLst>
                  <a:ext uri="{FF2B5EF4-FFF2-40B4-BE49-F238E27FC236}">
                    <a16:creationId xmlns="" xmlns:a16="http://schemas.microsoft.com/office/drawing/2014/main" id="{C8DF321C-DE8C-A975-5DE6-E705B09F06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817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6" name="TextBox 305">
              <a:extLst>
                <a:ext uri="{FF2B5EF4-FFF2-40B4-BE49-F238E27FC236}">
                  <a16:creationId xmlns="" xmlns:a16="http://schemas.microsoft.com/office/drawing/2014/main" id="{73B086B8-4D1A-0633-ADF9-8B2C7FBD34CD}"/>
                </a:ext>
              </a:extLst>
            </p:cNvPr>
            <p:cNvSpPr txBox="1"/>
            <p:nvPr/>
          </p:nvSpPr>
          <p:spPr>
            <a:xfrm>
              <a:off x="2194953" y="3642698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86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38E184AC-34E8-6E21-9B4E-F290D99CB6B1}"/>
              </a:ext>
            </a:extLst>
          </p:cNvPr>
          <p:cNvGrpSpPr/>
          <p:nvPr/>
        </p:nvGrpSpPr>
        <p:grpSpPr>
          <a:xfrm>
            <a:off x="4647383" y="-124"/>
            <a:ext cx="2897239" cy="1314103"/>
            <a:chOff x="2208980" y="1272101"/>
            <a:chExt cx="2897239" cy="1314103"/>
          </a:xfrm>
        </p:grpSpPr>
        <p:sp>
          <p:nvSpPr>
            <p:cNvPr id="11" name="Rectangle 10">
              <a:extLst>
                <a:ext uri="{FF2B5EF4-FFF2-40B4-BE49-F238E27FC236}">
                  <a16:creationId xmlns="" xmlns:a16="http://schemas.microsoft.com/office/drawing/2014/main" id="{B4F854F9-AD3F-0075-9D74-9A67CE82A587}"/>
                </a:ext>
              </a:extLst>
            </p:cNvPr>
            <p:cNvSpPr/>
            <p:nvPr/>
          </p:nvSpPr>
          <p:spPr>
            <a:xfrm>
              <a:off x="2208980" y="1585698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UPGRADE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9F918071-8397-D1C5-7CBC-57B78071AF03}"/>
                </a:ext>
              </a:extLst>
            </p:cNvPr>
            <p:cNvSpPr txBox="1"/>
            <p:nvPr/>
          </p:nvSpPr>
          <p:spPr>
            <a:xfrm>
              <a:off x="2443162" y="1308699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b="1">
                  <a:latin typeface="Arial" panose="020B0604020202020204" pitchFamily="34" charset="0"/>
                  <a:cs typeface="Arial" panose="020B0604020202020204" pitchFamily="34" charset="0"/>
                </a:rPr>
                <a:t>At the end of your turn, you may trade $5 for 2 power or vice versa.</a:t>
              </a:r>
              <a:endParaRPr lang="en-US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2602D971-B9C4-C084-136F-F2EFA5763E9F}"/>
                </a:ext>
              </a:extLst>
            </p:cNvPr>
            <p:cNvSpPr/>
            <p:nvPr/>
          </p:nvSpPr>
          <p:spPr>
            <a:xfrm>
              <a:off x="2438399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="" xmlns:a16="http://schemas.microsoft.com/office/drawing/2014/main" id="{37A5CD43-1411-7D28-DBDF-FEF88501F4CD}"/>
                </a:ext>
              </a:extLst>
            </p:cNvPr>
            <p:cNvGrpSpPr/>
            <p:nvPr/>
          </p:nvGrpSpPr>
          <p:grpSpPr>
            <a:xfrm>
              <a:off x="2495002" y="1390977"/>
              <a:ext cx="2325195" cy="1035772"/>
              <a:chOff x="2495002" y="1390977"/>
              <a:chExt cx="2325195" cy="1035772"/>
            </a:xfrm>
          </p:grpSpPr>
          <p:cxnSp>
            <p:nvCxnSpPr>
              <p:cNvPr id="16" name="Straight Arrow Connector 15">
                <a:extLst>
                  <a:ext uri="{FF2B5EF4-FFF2-40B4-BE49-F238E27FC236}">
                    <a16:creationId xmlns="" xmlns:a16="http://schemas.microsoft.com/office/drawing/2014/main" id="{6E77ADA5-E14E-02CC-0EEE-32DEE9933D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>
                <a:extLst>
                  <a:ext uri="{FF2B5EF4-FFF2-40B4-BE49-F238E27FC236}">
                    <a16:creationId xmlns="" xmlns:a16="http://schemas.microsoft.com/office/drawing/2014/main" id="{9A242358-F45D-282C-03D1-288DA215AC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BDBE8432-C590-2DE6-6AB0-EF2B7691F356}"/>
                </a:ext>
              </a:extLst>
            </p:cNvPr>
            <p:cNvSpPr txBox="1"/>
            <p:nvPr/>
          </p:nvSpPr>
          <p:spPr>
            <a:xfrm>
              <a:off x="4633353" y="2370760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87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1E54EEEF-37A6-3662-A9B9-54F866D158DE}"/>
              </a:ext>
            </a:extLst>
          </p:cNvPr>
          <p:cNvGrpSpPr/>
          <p:nvPr/>
        </p:nvGrpSpPr>
        <p:grpSpPr>
          <a:xfrm>
            <a:off x="-229420" y="1272101"/>
            <a:ext cx="2897239" cy="1314103"/>
            <a:chOff x="4647383" y="1272101"/>
            <a:chExt cx="2897239" cy="1314103"/>
          </a:xfrm>
        </p:grpSpPr>
        <p:sp>
          <p:nvSpPr>
            <p:cNvPr id="19" name="Rectangle 18">
              <a:extLst>
                <a:ext uri="{FF2B5EF4-FFF2-40B4-BE49-F238E27FC236}">
                  <a16:creationId xmlns="" xmlns:a16="http://schemas.microsoft.com/office/drawing/2014/main" id="{E68E64B8-64B1-29D3-7A19-E9EFA404C4FC}"/>
                </a:ext>
              </a:extLst>
            </p:cNvPr>
            <p:cNvSpPr/>
            <p:nvPr/>
          </p:nvSpPr>
          <p:spPr>
            <a:xfrm>
              <a:off x="4647383" y="1524143"/>
              <a:ext cx="2897239" cy="76944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DEPLOY</a:t>
              </a:r>
              <a:endParaRPr lang="en-US" sz="4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6F3C018B-F4AA-8964-977C-C03153640B0A}"/>
                </a:ext>
              </a:extLst>
            </p:cNvPr>
            <p:cNvSpPr txBox="1"/>
            <p:nvPr/>
          </p:nvSpPr>
          <p:spPr>
            <a:xfrm>
              <a:off x="4881565" y="1308700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b="1">
                  <a:latin typeface="Arial" panose="020B0604020202020204" pitchFamily="34" charset="0"/>
                  <a:cs typeface="Arial" panose="020B0604020202020204" pitchFamily="34" charset="0"/>
                </a:rPr>
                <a:t>At the end of your turn, you may trade $5 for 2 power or vice versa.</a:t>
              </a:r>
              <a:endParaRPr lang="en-US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="" xmlns:a16="http://schemas.microsoft.com/office/drawing/2014/main" id="{A74F171B-818A-842D-E4AB-52B7FE950415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643185A4-941F-CF58-E1D2-83CCFF85688D}"/>
                </a:ext>
              </a:extLst>
            </p:cNvPr>
            <p:cNvGrpSpPr/>
            <p:nvPr/>
          </p:nvGrpSpPr>
          <p:grpSpPr>
            <a:xfrm>
              <a:off x="4933405" y="1390977"/>
              <a:ext cx="2325195" cy="1035772"/>
              <a:chOff x="4933405" y="1390977"/>
              <a:chExt cx="2325195" cy="1035772"/>
            </a:xfrm>
          </p:grpSpPr>
          <p:cxnSp>
            <p:nvCxnSpPr>
              <p:cNvPr id="24" name="Straight Arrow Connector 23">
                <a:extLst>
                  <a:ext uri="{FF2B5EF4-FFF2-40B4-BE49-F238E27FC236}">
                    <a16:creationId xmlns="" xmlns:a16="http://schemas.microsoft.com/office/drawing/2014/main" id="{9278C7A0-705D-F406-C426-C91D7D653E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33405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>
                <a:extLst>
                  <a:ext uri="{FF2B5EF4-FFF2-40B4-BE49-F238E27FC236}">
                    <a16:creationId xmlns="" xmlns:a16="http://schemas.microsoft.com/office/drawing/2014/main" id="{45ED0678-65B5-F958-6439-C044780E16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58600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D136CA5F-9C91-E2B8-27BB-64B0320343F6}"/>
                </a:ext>
              </a:extLst>
            </p:cNvPr>
            <p:cNvSpPr txBox="1"/>
            <p:nvPr/>
          </p:nvSpPr>
          <p:spPr>
            <a:xfrm>
              <a:off x="7071756" y="2370760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88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="" xmlns:a16="http://schemas.microsoft.com/office/drawing/2014/main" id="{76FEF292-EC1F-9226-A138-EB1810B98F4E}"/>
              </a:ext>
            </a:extLst>
          </p:cNvPr>
          <p:cNvGrpSpPr/>
          <p:nvPr/>
        </p:nvGrpSpPr>
        <p:grpSpPr>
          <a:xfrm>
            <a:off x="2208980" y="1272101"/>
            <a:ext cx="2897239" cy="1314103"/>
            <a:chOff x="2208980" y="2544039"/>
            <a:chExt cx="2897239" cy="1314103"/>
          </a:xfrm>
        </p:grpSpPr>
        <p:sp>
          <p:nvSpPr>
            <p:cNvPr id="27" name="Rectangle 26">
              <a:extLst>
                <a:ext uri="{FF2B5EF4-FFF2-40B4-BE49-F238E27FC236}">
                  <a16:creationId xmlns="" xmlns:a16="http://schemas.microsoft.com/office/drawing/2014/main" id="{41E76EDC-46AD-C534-E1CC-550A23CBE89A}"/>
                </a:ext>
              </a:extLst>
            </p:cNvPr>
            <p:cNvSpPr/>
            <p:nvPr/>
          </p:nvSpPr>
          <p:spPr>
            <a:xfrm>
              <a:off x="2208980" y="2765303"/>
              <a:ext cx="2897239" cy="83099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ENLIST</a:t>
              </a:r>
              <a:endParaRPr lang="en-US" sz="4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="" xmlns:a16="http://schemas.microsoft.com/office/drawing/2014/main" id="{23AF647C-2D85-16D2-8958-0D210D5283FB}"/>
                </a:ext>
              </a:extLst>
            </p:cNvPr>
            <p:cNvSpPr txBox="1"/>
            <p:nvPr/>
          </p:nvSpPr>
          <p:spPr>
            <a:xfrm>
              <a:off x="2443162" y="2580638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b="1">
                  <a:latin typeface="Arial" panose="020B0604020202020204" pitchFamily="34" charset="0"/>
                  <a:cs typeface="Arial" panose="020B0604020202020204" pitchFamily="34" charset="0"/>
                </a:rPr>
                <a:t>At the end of your turn, you may trade $5 for 2 power or vice versa.</a:t>
              </a:r>
              <a:endParaRPr lang="en-US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="" xmlns:a16="http://schemas.microsoft.com/office/drawing/2014/main" id="{AF89E5FE-4BFF-8679-017D-BE797F867B83}"/>
                </a:ext>
              </a:extLst>
            </p:cNvPr>
            <p:cNvSpPr/>
            <p:nvPr/>
          </p:nvSpPr>
          <p:spPr>
            <a:xfrm>
              <a:off x="2438399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="" xmlns:a16="http://schemas.microsoft.com/office/drawing/2014/main" id="{6A466420-7D05-DC90-0A42-D2C02B216183}"/>
                </a:ext>
              </a:extLst>
            </p:cNvPr>
            <p:cNvGrpSpPr/>
            <p:nvPr/>
          </p:nvGrpSpPr>
          <p:grpSpPr>
            <a:xfrm>
              <a:off x="2495002" y="2662915"/>
              <a:ext cx="2325195" cy="1035772"/>
              <a:chOff x="2495002" y="2662915"/>
              <a:chExt cx="2325195" cy="1035772"/>
            </a:xfrm>
          </p:grpSpPr>
          <p:cxnSp>
            <p:nvCxnSpPr>
              <p:cNvPr id="32" name="Straight Arrow Connector 31">
                <a:extLst>
                  <a:ext uri="{FF2B5EF4-FFF2-40B4-BE49-F238E27FC236}">
                    <a16:creationId xmlns="" xmlns:a16="http://schemas.microsoft.com/office/drawing/2014/main" id="{BBACBF76-5747-67F8-7BA8-966F2902E6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>
                <a:extLst>
                  <a:ext uri="{FF2B5EF4-FFF2-40B4-BE49-F238E27FC236}">
                    <a16:creationId xmlns="" xmlns:a16="http://schemas.microsoft.com/office/drawing/2014/main" id="{F602DC0B-EC29-32FA-9714-8FC0DA08FB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TextBox 30">
              <a:extLst>
                <a:ext uri="{FF2B5EF4-FFF2-40B4-BE49-F238E27FC236}">
                  <a16:creationId xmlns="" xmlns:a16="http://schemas.microsoft.com/office/drawing/2014/main" id="{C80A996C-50EC-5F7C-01B2-28BA4EAEE4AC}"/>
                </a:ext>
              </a:extLst>
            </p:cNvPr>
            <p:cNvSpPr txBox="1"/>
            <p:nvPr/>
          </p:nvSpPr>
          <p:spPr>
            <a:xfrm>
              <a:off x="4633353" y="3642698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89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="" xmlns:a16="http://schemas.microsoft.com/office/drawing/2014/main" id="{97A7F636-4296-A2CB-A7DB-2D675C4EF090}"/>
              </a:ext>
            </a:extLst>
          </p:cNvPr>
          <p:cNvGrpSpPr/>
          <p:nvPr/>
        </p:nvGrpSpPr>
        <p:grpSpPr>
          <a:xfrm>
            <a:off x="4647383" y="1272101"/>
            <a:ext cx="2897239" cy="1314103"/>
            <a:chOff x="4647383" y="1272101"/>
            <a:chExt cx="2897239" cy="1314103"/>
          </a:xfrm>
        </p:grpSpPr>
        <p:sp>
          <p:nvSpPr>
            <p:cNvPr id="36" name="Rectangle 35">
              <a:extLst>
                <a:ext uri="{FF2B5EF4-FFF2-40B4-BE49-F238E27FC236}">
                  <a16:creationId xmlns="" xmlns:a16="http://schemas.microsoft.com/office/drawing/2014/main" id="{28F1DA70-2A39-D330-7CB7-07EB3A7CBACD}"/>
                </a:ext>
              </a:extLst>
            </p:cNvPr>
            <p:cNvSpPr/>
            <p:nvPr/>
          </p:nvSpPr>
          <p:spPr>
            <a:xfrm>
              <a:off x="4647383" y="1524143"/>
              <a:ext cx="2897239" cy="76944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DEPLOY</a:t>
              </a:r>
              <a:endParaRPr lang="en-US" sz="4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="" xmlns:a16="http://schemas.microsoft.com/office/drawing/2014/main" id="{1B9B0C06-EBAA-07A3-6DD2-E6D33CF8339D}"/>
                </a:ext>
              </a:extLst>
            </p:cNvPr>
            <p:cNvSpPr txBox="1"/>
            <p:nvPr/>
          </p:nvSpPr>
          <p:spPr>
            <a:xfrm>
              <a:off x="4881565" y="1308700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b="1">
                  <a:latin typeface="Arial" panose="020B0604020202020204" pitchFamily="34" charset="0"/>
                  <a:cs typeface="Arial" panose="020B0604020202020204" pitchFamily="34" charset="0"/>
                </a:rPr>
                <a:t>At the end of your turn, you may trade $5 for 2 popularity or vice versa.</a:t>
              </a:r>
              <a:endParaRPr lang="en-US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="" xmlns:a16="http://schemas.microsoft.com/office/drawing/2014/main" id="{FD8F59B5-154D-6650-6646-4EAABCEAD967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="" xmlns:a16="http://schemas.microsoft.com/office/drawing/2014/main" id="{7492046A-8FAF-CAAD-CC32-31A67DEC21B5}"/>
                </a:ext>
              </a:extLst>
            </p:cNvPr>
            <p:cNvGrpSpPr/>
            <p:nvPr/>
          </p:nvGrpSpPr>
          <p:grpSpPr>
            <a:xfrm>
              <a:off x="4933405" y="1390977"/>
              <a:ext cx="2325195" cy="1035772"/>
              <a:chOff x="4933405" y="1390977"/>
              <a:chExt cx="2325195" cy="1035772"/>
            </a:xfrm>
          </p:grpSpPr>
          <p:cxnSp>
            <p:nvCxnSpPr>
              <p:cNvPr id="41" name="Straight Arrow Connector 40">
                <a:extLst>
                  <a:ext uri="{FF2B5EF4-FFF2-40B4-BE49-F238E27FC236}">
                    <a16:creationId xmlns="" xmlns:a16="http://schemas.microsoft.com/office/drawing/2014/main" id="{460F2214-59AF-7536-0704-B4114311B68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33405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>
                <a:extLst>
                  <a:ext uri="{FF2B5EF4-FFF2-40B4-BE49-F238E27FC236}">
                    <a16:creationId xmlns="" xmlns:a16="http://schemas.microsoft.com/office/drawing/2014/main" id="{D9E7FE50-B4FA-EE02-8071-839E338F58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58600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TextBox 39">
              <a:extLst>
                <a:ext uri="{FF2B5EF4-FFF2-40B4-BE49-F238E27FC236}">
                  <a16:creationId xmlns="" xmlns:a16="http://schemas.microsoft.com/office/drawing/2014/main" id="{6288E742-72CD-E063-B72A-20A8B24145DA}"/>
                </a:ext>
              </a:extLst>
            </p:cNvPr>
            <p:cNvSpPr txBox="1"/>
            <p:nvPr/>
          </p:nvSpPr>
          <p:spPr>
            <a:xfrm>
              <a:off x="7071756" y="2370760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90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="" xmlns:a16="http://schemas.microsoft.com/office/drawing/2014/main" id="{B640BDC0-F27E-F9E2-6027-9DB0AD31F1BF}"/>
              </a:ext>
            </a:extLst>
          </p:cNvPr>
          <p:cNvGrpSpPr/>
          <p:nvPr/>
        </p:nvGrpSpPr>
        <p:grpSpPr>
          <a:xfrm>
            <a:off x="-229420" y="2552958"/>
            <a:ext cx="2897239" cy="1314103"/>
            <a:chOff x="-229420" y="2544039"/>
            <a:chExt cx="2897239" cy="1314103"/>
          </a:xfrm>
        </p:grpSpPr>
        <p:sp>
          <p:nvSpPr>
            <p:cNvPr id="44" name="Rectangle 43">
              <a:extLst>
                <a:ext uri="{FF2B5EF4-FFF2-40B4-BE49-F238E27FC236}">
                  <a16:creationId xmlns="" xmlns:a16="http://schemas.microsoft.com/office/drawing/2014/main" id="{C102ECB9-EC37-B613-3255-1B4FDDCDB51A}"/>
                </a:ext>
              </a:extLst>
            </p:cNvPr>
            <p:cNvSpPr/>
            <p:nvPr/>
          </p:nvSpPr>
          <p:spPr>
            <a:xfrm>
              <a:off x="-229420" y="2719136"/>
              <a:ext cx="2897239" cy="923330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5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BUILD</a:t>
              </a:r>
              <a:endParaRPr lang="en-US" sz="5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="" xmlns:a16="http://schemas.microsoft.com/office/drawing/2014/main" id="{6D3D4579-D8C7-ED70-E8AD-6B3442F06E6C}"/>
                </a:ext>
              </a:extLst>
            </p:cNvPr>
            <p:cNvSpPr txBox="1"/>
            <p:nvPr/>
          </p:nvSpPr>
          <p:spPr>
            <a:xfrm>
              <a:off x="4762" y="2580638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b="1">
                  <a:latin typeface="Arial" panose="020B0604020202020204" pitchFamily="34" charset="0"/>
                  <a:cs typeface="Arial" panose="020B0604020202020204" pitchFamily="34" charset="0"/>
                </a:rPr>
                <a:t>At the end of your turn, you may trade $5 for 2 popularity or vice versa.</a:t>
              </a:r>
              <a:endParaRPr lang="en-US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="" xmlns:a16="http://schemas.microsoft.com/office/drawing/2014/main" id="{75600F3C-0D31-E0DF-8E1C-572F6CE0E3E4}"/>
                </a:ext>
              </a:extLst>
            </p:cNvPr>
            <p:cNvSpPr/>
            <p:nvPr/>
          </p:nvSpPr>
          <p:spPr>
            <a:xfrm>
              <a:off x="-1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="" xmlns:a16="http://schemas.microsoft.com/office/drawing/2014/main" id="{2F30B684-8069-63AE-436C-A9C8935CE89E}"/>
                </a:ext>
              </a:extLst>
            </p:cNvPr>
            <p:cNvGrpSpPr/>
            <p:nvPr/>
          </p:nvGrpSpPr>
          <p:grpSpPr>
            <a:xfrm>
              <a:off x="56602" y="2662915"/>
              <a:ext cx="2325195" cy="1035772"/>
              <a:chOff x="56602" y="2662915"/>
              <a:chExt cx="2325195" cy="1035772"/>
            </a:xfrm>
          </p:grpSpPr>
          <p:cxnSp>
            <p:nvCxnSpPr>
              <p:cNvPr id="49" name="Straight Arrow Connector 48">
                <a:extLst>
                  <a:ext uri="{FF2B5EF4-FFF2-40B4-BE49-F238E27FC236}">
                    <a16:creationId xmlns="" xmlns:a16="http://schemas.microsoft.com/office/drawing/2014/main" id="{70186D5E-E608-036B-3A9C-9DD0868306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6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="" xmlns:a16="http://schemas.microsoft.com/office/drawing/2014/main" id="{0FE204B1-A02F-C307-4CFC-6939A7F21A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817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>
              <a:extLst>
                <a:ext uri="{FF2B5EF4-FFF2-40B4-BE49-F238E27FC236}">
                  <a16:creationId xmlns="" xmlns:a16="http://schemas.microsoft.com/office/drawing/2014/main" id="{48FDC046-3E6D-F19A-0792-2F96B2EAB9AD}"/>
                </a:ext>
              </a:extLst>
            </p:cNvPr>
            <p:cNvSpPr txBox="1"/>
            <p:nvPr/>
          </p:nvSpPr>
          <p:spPr>
            <a:xfrm>
              <a:off x="2194953" y="3642698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91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="" xmlns:a16="http://schemas.microsoft.com/office/drawing/2014/main" id="{26B71813-DBBC-93B3-0325-E3D6CAF2F2D8}"/>
              </a:ext>
            </a:extLst>
          </p:cNvPr>
          <p:cNvGrpSpPr/>
          <p:nvPr/>
        </p:nvGrpSpPr>
        <p:grpSpPr>
          <a:xfrm>
            <a:off x="2208980" y="2552958"/>
            <a:ext cx="2897239" cy="1314103"/>
            <a:chOff x="2208980" y="2544039"/>
            <a:chExt cx="2897239" cy="1314103"/>
          </a:xfrm>
        </p:grpSpPr>
        <p:sp>
          <p:nvSpPr>
            <p:cNvPr id="52" name="Rectangle 51">
              <a:extLst>
                <a:ext uri="{FF2B5EF4-FFF2-40B4-BE49-F238E27FC236}">
                  <a16:creationId xmlns="" xmlns:a16="http://schemas.microsoft.com/office/drawing/2014/main" id="{2A8B041C-A964-CE66-DE49-410C2A0333B0}"/>
                </a:ext>
              </a:extLst>
            </p:cNvPr>
            <p:cNvSpPr/>
            <p:nvPr/>
          </p:nvSpPr>
          <p:spPr>
            <a:xfrm>
              <a:off x="2208980" y="2765303"/>
              <a:ext cx="2897239" cy="83099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ENLIST</a:t>
              </a:r>
              <a:endParaRPr lang="en-US" sz="4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9DC051A3-85D1-3A0E-082B-FDED8293814E}"/>
                </a:ext>
              </a:extLst>
            </p:cNvPr>
            <p:cNvSpPr txBox="1"/>
            <p:nvPr/>
          </p:nvSpPr>
          <p:spPr>
            <a:xfrm>
              <a:off x="2443162" y="2580638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b="1">
                  <a:latin typeface="Arial" panose="020B0604020202020204" pitchFamily="34" charset="0"/>
                  <a:cs typeface="Arial" panose="020B0604020202020204" pitchFamily="34" charset="0"/>
                </a:rPr>
                <a:t>At the end of your turn, you may trade $5 for 2 popularity or vice versa.</a:t>
              </a:r>
              <a:endParaRPr lang="en-US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="" xmlns:a16="http://schemas.microsoft.com/office/drawing/2014/main" id="{F3B6FFC4-D7CA-81EA-7003-B3BE33248D4D}"/>
                </a:ext>
              </a:extLst>
            </p:cNvPr>
            <p:cNvSpPr/>
            <p:nvPr/>
          </p:nvSpPr>
          <p:spPr>
            <a:xfrm>
              <a:off x="2438399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="" xmlns:a16="http://schemas.microsoft.com/office/drawing/2014/main" id="{0B3D8C17-B2E4-D1D9-43DB-E7D1F99DE698}"/>
                </a:ext>
              </a:extLst>
            </p:cNvPr>
            <p:cNvGrpSpPr/>
            <p:nvPr/>
          </p:nvGrpSpPr>
          <p:grpSpPr>
            <a:xfrm>
              <a:off x="2495002" y="2662915"/>
              <a:ext cx="2325195" cy="1035772"/>
              <a:chOff x="2495002" y="2662915"/>
              <a:chExt cx="2325195" cy="1035772"/>
            </a:xfrm>
          </p:grpSpPr>
          <p:cxnSp>
            <p:nvCxnSpPr>
              <p:cNvPr id="57" name="Straight Arrow Connector 56">
                <a:extLst>
                  <a:ext uri="{FF2B5EF4-FFF2-40B4-BE49-F238E27FC236}">
                    <a16:creationId xmlns="" xmlns:a16="http://schemas.microsoft.com/office/drawing/2014/main" id="{6E3F1653-4D13-34F3-BCD2-87B1AC2DB1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>
                <a:extLst>
                  <a:ext uri="{FF2B5EF4-FFF2-40B4-BE49-F238E27FC236}">
                    <a16:creationId xmlns="" xmlns:a16="http://schemas.microsoft.com/office/drawing/2014/main" id="{E5EDD42C-6FD2-8CF3-5A89-F501D78720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TextBox 55">
              <a:extLst>
                <a:ext uri="{FF2B5EF4-FFF2-40B4-BE49-F238E27FC236}">
                  <a16:creationId xmlns="" xmlns:a16="http://schemas.microsoft.com/office/drawing/2014/main" id="{B4B2F562-C65A-714F-E450-7B08078E2BE9}"/>
                </a:ext>
              </a:extLst>
            </p:cNvPr>
            <p:cNvSpPr txBox="1"/>
            <p:nvPr/>
          </p:nvSpPr>
          <p:spPr>
            <a:xfrm>
              <a:off x="4633353" y="3642698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92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="" xmlns:a16="http://schemas.microsoft.com/office/drawing/2014/main" id="{A155526B-0C97-EF02-9A06-A0A732F6D532}"/>
              </a:ext>
            </a:extLst>
          </p:cNvPr>
          <p:cNvGrpSpPr/>
          <p:nvPr/>
        </p:nvGrpSpPr>
        <p:grpSpPr>
          <a:xfrm>
            <a:off x="4647383" y="2552958"/>
            <a:ext cx="2897239" cy="1314103"/>
            <a:chOff x="2208980" y="1272101"/>
            <a:chExt cx="2897239" cy="1314103"/>
          </a:xfrm>
        </p:grpSpPr>
        <p:sp>
          <p:nvSpPr>
            <p:cNvPr id="60" name="Rectangle 59">
              <a:extLst>
                <a:ext uri="{FF2B5EF4-FFF2-40B4-BE49-F238E27FC236}">
                  <a16:creationId xmlns="" xmlns:a16="http://schemas.microsoft.com/office/drawing/2014/main" id="{4E323964-8A76-812F-0C7E-F4CF4CE1CC7A}"/>
                </a:ext>
              </a:extLst>
            </p:cNvPr>
            <p:cNvSpPr/>
            <p:nvPr/>
          </p:nvSpPr>
          <p:spPr>
            <a:xfrm>
              <a:off x="2208980" y="1585698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UPGRADE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="" xmlns:a16="http://schemas.microsoft.com/office/drawing/2014/main" id="{E110713C-01E3-C6AF-BF3B-A44D36BB48DE}"/>
                </a:ext>
              </a:extLst>
            </p:cNvPr>
            <p:cNvSpPr txBox="1"/>
            <p:nvPr/>
          </p:nvSpPr>
          <p:spPr>
            <a:xfrm>
              <a:off x="2443162" y="1370255"/>
              <a:ext cx="2428875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You may discard one combat card to gain as many dollars as the value of the card.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="" xmlns:a16="http://schemas.microsoft.com/office/drawing/2014/main" id="{FD55955E-E711-6F44-E279-CA545EF27150}"/>
                </a:ext>
              </a:extLst>
            </p:cNvPr>
            <p:cNvSpPr/>
            <p:nvPr/>
          </p:nvSpPr>
          <p:spPr>
            <a:xfrm>
              <a:off x="2438399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="" xmlns:a16="http://schemas.microsoft.com/office/drawing/2014/main" id="{4CEE65FD-ABFF-AE8B-822B-20AB077358E2}"/>
                </a:ext>
              </a:extLst>
            </p:cNvPr>
            <p:cNvGrpSpPr/>
            <p:nvPr/>
          </p:nvGrpSpPr>
          <p:grpSpPr>
            <a:xfrm>
              <a:off x="2495002" y="1390977"/>
              <a:ext cx="2325195" cy="1035772"/>
              <a:chOff x="2495002" y="1390977"/>
              <a:chExt cx="2325195" cy="1035772"/>
            </a:xfrm>
          </p:grpSpPr>
          <p:cxnSp>
            <p:nvCxnSpPr>
              <p:cNvPr id="257" name="Straight Arrow Connector 256">
                <a:extLst>
                  <a:ext uri="{FF2B5EF4-FFF2-40B4-BE49-F238E27FC236}">
                    <a16:creationId xmlns="" xmlns:a16="http://schemas.microsoft.com/office/drawing/2014/main" id="{86B65746-7765-4940-DC6D-EC80BE7B93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Arrow Connector 257">
                <a:extLst>
                  <a:ext uri="{FF2B5EF4-FFF2-40B4-BE49-F238E27FC236}">
                    <a16:creationId xmlns="" xmlns:a16="http://schemas.microsoft.com/office/drawing/2014/main" id="{5C018B20-63A2-792B-60F5-D62D46271B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6" name="TextBox 255">
              <a:extLst>
                <a:ext uri="{FF2B5EF4-FFF2-40B4-BE49-F238E27FC236}">
                  <a16:creationId xmlns="" xmlns:a16="http://schemas.microsoft.com/office/drawing/2014/main" id="{501B0CCB-86C6-00AA-7D5A-B986867D6460}"/>
                </a:ext>
              </a:extLst>
            </p:cNvPr>
            <p:cNvSpPr txBox="1"/>
            <p:nvPr/>
          </p:nvSpPr>
          <p:spPr>
            <a:xfrm>
              <a:off x="4633353" y="2370760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93</a:t>
              </a:r>
            </a:p>
          </p:txBody>
        </p:sp>
      </p:grpSp>
      <p:grpSp>
        <p:nvGrpSpPr>
          <p:cNvPr id="317" name="Group 316">
            <a:extLst>
              <a:ext uri="{FF2B5EF4-FFF2-40B4-BE49-F238E27FC236}">
                <a16:creationId xmlns="" xmlns:a16="http://schemas.microsoft.com/office/drawing/2014/main" id="{BDF8A6A1-49FF-A474-7CAB-12B3EF6B6E0C}"/>
              </a:ext>
            </a:extLst>
          </p:cNvPr>
          <p:cNvGrpSpPr/>
          <p:nvPr/>
        </p:nvGrpSpPr>
        <p:grpSpPr>
          <a:xfrm>
            <a:off x="-229420" y="3824718"/>
            <a:ext cx="2897239" cy="1314103"/>
            <a:chOff x="4647383" y="1272101"/>
            <a:chExt cx="2897239" cy="1314103"/>
          </a:xfrm>
        </p:grpSpPr>
        <p:sp>
          <p:nvSpPr>
            <p:cNvPr id="318" name="Rectangle 317">
              <a:extLst>
                <a:ext uri="{FF2B5EF4-FFF2-40B4-BE49-F238E27FC236}">
                  <a16:creationId xmlns="" xmlns:a16="http://schemas.microsoft.com/office/drawing/2014/main" id="{A85AC680-A32F-2493-770F-51431119DC90}"/>
                </a:ext>
              </a:extLst>
            </p:cNvPr>
            <p:cNvSpPr/>
            <p:nvPr/>
          </p:nvSpPr>
          <p:spPr>
            <a:xfrm>
              <a:off x="4647383" y="1524143"/>
              <a:ext cx="2897239" cy="76944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DEPLOY</a:t>
              </a:r>
              <a:endParaRPr lang="en-US" sz="4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" name="TextBox 318">
              <a:extLst>
                <a:ext uri="{FF2B5EF4-FFF2-40B4-BE49-F238E27FC236}">
                  <a16:creationId xmlns="" xmlns:a16="http://schemas.microsoft.com/office/drawing/2014/main" id="{3E70C4AB-4905-2FCA-803F-8180717191E3}"/>
                </a:ext>
              </a:extLst>
            </p:cNvPr>
            <p:cNvSpPr txBox="1"/>
            <p:nvPr/>
          </p:nvSpPr>
          <p:spPr>
            <a:xfrm>
              <a:off x="4881565" y="1370255"/>
              <a:ext cx="2428875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You may discard one combat card to gain as many dollars as the value of the card.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0" name="Rectangle 319">
              <a:extLst>
                <a:ext uri="{FF2B5EF4-FFF2-40B4-BE49-F238E27FC236}">
                  <a16:creationId xmlns="" xmlns:a16="http://schemas.microsoft.com/office/drawing/2014/main" id="{287DACF2-9A14-9B87-9FC8-C1EB478CE3A9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21" name="Group 320">
              <a:extLst>
                <a:ext uri="{FF2B5EF4-FFF2-40B4-BE49-F238E27FC236}">
                  <a16:creationId xmlns="" xmlns:a16="http://schemas.microsoft.com/office/drawing/2014/main" id="{773849A3-701D-0106-23C5-B63089E46698}"/>
                </a:ext>
              </a:extLst>
            </p:cNvPr>
            <p:cNvGrpSpPr/>
            <p:nvPr/>
          </p:nvGrpSpPr>
          <p:grpSpPr>
            <a:xfrm>
              <a:off x="4933405" y="1390977"/>
              <a:ext cx="2325195" cy="1035772"/>
              <a:chOff x="4933405" y="1390977"/>
              <a:chExt cx="2325195" cy="1035772"/>
            </a:xfrm>
          </p:grpSpPr>
          <p:cxnSp>
            <p:nvCxnSpPr>
              <p:cNvPr id="244" name="Straight Arrow Connector 243">
                <a:extLst>
                  <a:ext uri="{FF2B5EF4-FFF2-40B4-BE49-F238E27FC236}">
                    <a16:creationId xmlns="" xmlns:a16="http://schemas.microsoft.com/office/drawing/2014/main" id="{F0BB2C84-A306-76ED-EC7F-C592DA5051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33405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Straight Arrow Connector 244">
                <a:extLst>
                  <a:ext uri="{FF2B5EF4-FFF2-40B4-BE49-F238E27FC236}">
                    <a16:creationId xmlns="" xmlns:a16="http://schemas.microsoft.com/office/drawing/2014/main" id="{32E20E61-CD59-6AB6-F0E2-F45B1B81AC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58600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3" name="TextBox 242">
              <a:extLst>
                <a:ext uri="{FF2B5EF4-FFF2-40B4-BE49-F238E27FC236}">
                  <a16:creationId xmlns="" xmlns:a16="http://schemas.microsoft.com/office/drawing/2014/main" id="{2B1F6000-6D6F-1680-D1E3-7F4CCCC76593}"/>
                </a:ext>
              </a:extLst>
            </p:cNvPr>
            <p:cNvSpPr txBox="1"/>
            <p:nvPr/>
          </p:nvSpPr>
          <p:spPr>
            <a:xfrm>
              <a:off x="7071756" y="2370760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94</a:t>
              </a:r>
            </a:p>
          </p:txBody>
        </p:sp>
      </p:grpSp>
      <p:grpSp>
        <p:nvGrpSpPr>
          <p:cNvPr id="267" name="Group 266">
            <a:extLst>
              <a:ext uri="{FF2B5EF4-FFF2-40B4-BE49-F238E27FC236}">
                <a16:creationId xmlns="" xmlns:a16="http://schemas.microsoft.com/office/drawing/2014/main" id="{ADD8B882-A5A7-C67E-2D03-3404D8678C61}"/>
              </a:ext>
            </a:extLst>
          </p:cNvPr>
          <p:cNvGrpSpPr/>
          <p:nvPr/>
        </p:nvGrpSpPr>
        <p:grpSpPr>
          <a:xfrm>
            <a:off x="2208980" y="3824718"/>
            <a:ext cx="2897239" cy="1314103"/>
            <a:chOff x="-229420" y="2544039"/>
            <a:chExt cx="2897239" cy="1314103"/>
          </a:xfrm>
        </p:grpSpPr>
        <p:sp>
          <p:nvSpPr>
            <p:cNvPr id="268" name="Rectangle 267">
              <a:extLst>
                <a:ext uri="{FF2B5EF4-FFF2-40B4-BE49-F238E27FC236}">
                  <a16:creationId xmlns="" xmlns:a16="http://schemas.microsoft.com/office/drawing/2014/main" id="{9576EDB2-66AE-2946-5D00-6CE7616A3D73}"/>
                </a:ext>
              </a:extLst>
            </p:cNvPr>
            <p:cNvSpPr/>
            <p:nvPr/>
          </p:nvSpPr>
          <p:spPr>
            <a:xfrm>
              <a:off x="-229420" y="2719136"/>
              <a:ext cx="2897239" cy="923330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5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BUILD</a:t>
              </a:r>
              <a:endParaRPr lang="en-US" sz="5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9" name="TextBox 268">
              <a:extLst>
                <a:ext uri="{FF2B5EF4-FFF2-40B4-BE49-F238E27FC236}">
                  <a16:creationId xmlns="" xmlns:a16="http://schemas.microsoft.com/office/drawing/2014/main" id="{F3B69E22-EC5B-73FB-5E16-637FA36976FD}"/>
                </a:ext>
              </a:extLst>
            </p:cNvPr>
            <p:cNvSpPr txBox="1"/>
            <p:nvPr/>
          </p:nvSpPr>
          <p:spPr>
            <a:xfrm>
              <a:off x="4762" y="2642194"/>
              <a:ext cx="2428875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You may discard one combat card to gain as many dollars as the value of the card.</a:t>
              </a:r>
              <a:endParaRPr 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0" name="Rectangle 269">
              <a:extLst>
                <a:ext uri="{FF2B5EF4-FFF2-40B4-BE49-F238E27FC236}">
                  <a16:creationId xmlns="" xmlns:a16="http://schemas.microsoft.com/office/drawing/2014/main" id="{9579E100-34A8-5534-B237-AEE9D020DCA8}"/>
                </a:ext>
              </a:extLst>
            </p:cNvPr>
            <p:cNvSpPr/>
            <p:nvPr/>
          </p:nvSpPr>
          <p:spPr>
            <a:xfrm>
              <a:off x="-1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71" name="Group 270">
              <a:extLst>
                <a:ext uri="{FF2B5EF4-FFF2-40B4-BE49-F238E27FC236}">
                  <a16:creationId xmlns="" xmlns:a16="http://schemas.microsoft.com/office/drawing/2014/main" id="{AFAEB981-0101-B3B2-E165-6D44715D9161}"/>
                </a:ext>
              </a:extLst>
            </p:cNvPr>
            <p:cNvGrpSpPr/>
            <p:nvPr/>
          </p:nvGrpSpPr>
          <p:grpSpPr>
            <a:xfrm>
              <a:off x="56602" y="2662915"/>
              <a:ext cx="2325195" cy="1035772"/>
              <a:chOff x="56602" y="2662915"/>
              <a:chExt cx="2325195" cy="1035772"/>
            </a:xfrm>
          </p:grpSpPr>
          <p:cxnSp>
            <p:nvCxnSpPr>
              <p:cNvPr id="273" name="Straight Arrow Connector 272">
                <a:extLst>
                  <a:ext uri="{FF2B5EF4-FFF2-40B4-BE49-F238E27FC236}">
                    <a16:creationId xmlns="" xmlns:a16="http://schemas.microsoft.com/office/drawing/2014/main" id="{2E0B9D17-6ACE-38B0-D3EB-8788EB1978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6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Arrow Connector 273">
                <a:extLst>
                  <a:ext uri="{FF2B5EF4-FFF2-40B4-BE49-F238E27FC236}">
                    <a16:creationId xmlns="" xmlns:a16="http://schemas.microsoft.com/office/drawing/2014/main" id="{0660BC75-8DAF-7F60-9F39-5DC7875F58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817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2" name="TextBox 271">
              <a:extLst>
                <a:ext uri="{FF2B5EF4-FFF2-40B4-BE49-F238E27FC236}">
                  <a16:creationId xmlns="" xmlns:a16="http://schemas.microsoft.com/office/drawing/2014/main" id="{EF6F4BC6-C41B-E330-CB31-12E98B6748B2}"/>
                </a:ext>
              </a:extLst>
            </p:cNvPr>
            <p:cNvSpPr txBox="1"/>
            <p:nvPr/>
          </p:nvSpPr>
          <p:spPr>
            <a:xfrm>
              <a:off x="2194953" y="3642698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95</a:t>
              </a:r>
            </a:p>
          </p:txBody>
        </p:sp>
      </p:grpSp>
      <p:grpSp>
        <p:nvGrpSpPr>
          <p:cNvPr id="275" name="Group 274">
            <a:extLst>
              <a:ext uri="{FF2B5EF4-FFF2-40B4-BE49-F238E27FC236}">
                <a16:creationId xmlns="" xmlns:a16="http://schemas.microsoft.com/office/drawing/2014/main" id="{4F02DE35-26EE-B89A-B52F-7AAE482A3B57}"/>
              </a:ext>
            </a:extLst>
          </p:cNvPr>
          <p:cNvGrpSpPr/>
          <p:nvPr/>
        </p:nvGrpSpPr>
        <p:grpSpPr>
          <a:xfrm>
            <a:off x="4647383" y="3824718"/>
            <a:ext cx="2897239" cy="1314103"/>
            <a:chOff x="2208980" y="2544039"/>
            <a:chExt cx="2897239" cy="1314103"/>
          </a:xfrm>
        </p:grpSpPr>
        <p:sp>
          <p:nvSpPr>
            <p:cNvPr id="276" name="Rectangle 275">
              <a:extLst>
                <a:ext uri="{FF2B5EF4-FFF2-40B4-BE49-F238E27FC236}">
                  <a16:creationId xmlns="" xmlns:a16="http://schemas.microsoft.com/office/drawing/2014/main" id="{B605651A-2397-5014-135A-9BAF8AD88116}"/>
                </a:ext>
              </a:extLst>
            </p:cNvPr>
            <p:cNvSpPr/>
            <p:nvPr/>
          </p:nvSpPr>
          <p:spPr>
            <a:xfrm>
              <a:off x="2208980" y="2765303"/>
              <a:ext cx="2897239" cy="83099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ENLIST</a:t>
              </a:r>
              <a:endParaRPr lang="en-US" sz="4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7" name="TextBox 276">
              <a:extLst>
                <a:ext uri="{FF2B5EF4-FFF2-40B4-BE49-F238E27FC236}">
                  <a16:creationId xmlns="" xmlns:a16="http://schemas.microsoft.com/office/drawing/2014/main" id="{37D53DC1-EA16-4CBF-444D-28F507F6395F}"/>
                </a:ext>
              </a:extLst>
            </p:cNvPr>
            <p:cNvSpPr txBox="1"/>
            <p:nvPr/>
          </p:nvSpPr>
          <p:spPr>
            <a:xfrm>
              <a:off x="2443162" y="2596026"/>
              <a:ext cx="2428875" cy="1169551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1400" b="1">
                  <a:latin typeface="Arial" panose="020B0604020202020204" pitchFamily="34" charset="0"/>
                  <a:cs typeface="Arial" panose="020B0604020202020204" pitchFamily="34" charset="0"/>
                </a:rPr>
                <a:t>At the end of your turn, you may discard one combat card to gain as many dollars as the value of the card.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8" name="Rectangle 277">
              <a:extLst>
                <a:ext uri="{FF2B5EF4-FFF2-40B4-BE49-F238E27FC236}">
                  <a16:creationId xmlns="" xmlns:a16="http://schemas.microsoft.com/office/drawing/2014/main" id="{93BADFCD-9293-293C-CC7B-BAE1FE5AC962}"/>
                </a:ext>
              </a:extLst>
            </p:cNvPr>
            <p:cNvSpPr/>
            <p:nvPr/>
          </p:nvSpPr>
          <p:spPr>
            <a:xfrm>
              <a:off x="2438399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79" name="Group 278">
              <a:extLst>
                <a:ext uri="{FF2B5EF4-FFF2-40B4-BE49-F238E27FC236}">
                  <a16:creationId xmlns="" xmlns:a16="http://schemas.microsoft.com/office/drawing/2014/main" id="{FED229E9-37D9-C4F3-3676-7C444A2F76C2}"/>
                </a:ext>
              </a:extLst>
            </p:cNvPr>
            <p:cNvGrpSpPr/>
            <p:nvPr/>
          </p:nvGrpSpPr>
          <p:grpSpPr>
            <a:xfrm>
              <a:off x="2495002" y="2662915"/>
              <a:ext cx="2325195" cy="1035772"/>
              <a:chOff x="2495002" y="2662915"/>
              <a:chExt cx="2325195" cy="1035772"/>
            </a:xfrm>
          </p:grpSpPr>
          <p:cxnSp>
            <p:nvCxnSpPr>
              <p:cNvPr id="281" name="Straight Arrow Connector 280">
                <a:extLst>
                  <a:ext uri="{FF2B5EF4-FFF2-40B4-BE49-F238E27FC236}">
                    <a16:creationId xmlns="" xmlns:a16="http://schemas.microsoft.com/office/drawing/2014/main" id="{CBC9CD94-D453-7185-3DDB-7DFA609A0D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Arrow Connector 281">
                <a:extLst>
                  <a:ext uri="{FF2B5EF4-FFF2-40B4-BE49-F238E27FC236}">
                    <a16:creationId xmlns="" xmlns:a16="http://schemas.microsoft.com/office/drawing/2014/main" id="{386AF38D-02DC-85C5-2E9A-07B4291BC6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0" name="TextBox 279">
              <a:extLst>
                <a:ext uri="{FF2B5EF4-FFF2-40B4-BE49-F238E27FC236}">
                  <a16:creationId xmlns="" xmlns:a16="http://schemas.microsoft.com/office/drawing/2014/main" id="{8F04C445-9F84-B347-654D-39E04B619394}"/>
                </a:ext>
              </a:extLst>
            </p:cNvPr>
            <p:cNvSpPr txBox="1"/>
            <p:nvPr/>
          </p:nvSpPr>
          <p:spPr>
            <a:xfrm>
              <a:off x="4633353" y="3642698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96</a:t>
              </a:r>
            </a:p>
          </p:txBody>
        </p:sp>
      </p:grpSp>
      <p:grpSp>
        <p:nvGrpSpPr>
          <p:cNvPr id="325" name="Group 324">
            <a:extLst>
              <a:ext uri="{FF2B5EF4-FFF2-40B4-BE49-F238E27FC236}">
                <a16:creationId xmlns="" xmlns:a16="http://schemas.microsoft.com/office/drawing/2014/main" id="{62548330-EAF6-E9DC-F18A-4C91D8382997}"/>
              </a:ext>
            </a:extLst>
          </p:cNvPr>
          <p:cNvGrpSpPr/>
          <p:nvPr/>
        </p:nvGrpSpPr>
        <p:grpSpPr>
          <a:xfrm>
            <a:off x="-229420" y="5098243"/>
            <a:ext cx="2897239" cy="1314103"/>
            <a:chOff x="2208980" y="1272101"/>
            <a:chExt cx="2897239" cy="1314103"/>
          </a:xfrm>
        </p:grpSpPr>
        <p:sp>
          <p:nvSpPr>
            <p:cNvPr id="326" name="Rectangle 325">
              <a:extLst>
                <a:ext uri="{FF2B5EF4-FFF2-40B4-BE49-F238E27FC236}">
                  <a16:creationId xmlns="" xmlns:a16="http://schemas.microsoft.com/office/drawing/2014/main" id="{91EABA33-DB49-9139-E2C9-24A1948A9969}"/>
                </a:ext>
              </a:extLst>
            </p:cNvPr>
            <p:cNvSpPr/>
            <p:nvPr/>
          </p:nvSpPr>
          <p:spPr>
            <a:xfrm>
              <a:off x="2208980" y="1585698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UPGRADE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7" name="TextBox 326">
              <a:extLst>
                <a:ext uri="{FF2B5EF4-FFF2-40B4-BE49-F238E27FC236}">
                  <a16:creationId xmlns="" xmlns:a16="http://schemas.microsoft.com/office/drawing/2014/main" id="{71FA871E-62E9-C394-2D7C-07FA119786FF}"/>
                </a:ext>
              </a:extLst>
            </p:cNvPr>
            <p:cNvSpPr txBox="1"/>
            <p:nvPr/>
          </p:nvSpPr>
          <p:spPr>
            <a:xfrm>
              <a:off x="2443162" y="1308700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400" b="1">
                  <a:latin typeface="Arial" panose="020B0604020202020204" pitchFamily="34" charset="0"/>
                  <a:cs typeface="Arial" panose="020B0604020202020204" pitchFamily="34" charset="0"/>
                </a:rPr>
                <a:t>You may reduce the cost by one oil.</a:t>
              </a:r>
              <a:endParaRPr 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8" name="Rectangle 327">
              <a:extLst>
                <a:ext uri="{FF2B5EF4-FFF2-40B4-BE49-F238E27FC236}">
                  <a16:creationId xmlns="" xmlns:a16="http://schemas.microsoft.com/office/drawing/2014/main" id="{D8502C49-C3D2-773B-30A5-AA421B73C895}"/>
                </a:ext>
              </a:extLst>
            </p:cNvPr>
            <p:cNvSpPr/>
            <p:nvPr/>
          </p:nvSpPr>
          <p:spPr>
            <a:xfrm>
              <a:off x="2438399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29" name="Group 328">
              <a:extLst>
                <a:ext uri="{FF2B5EF4-FFF2-40B4-BE49-F238E27FC236}">
                  <a16:creationId xmlns="" xmlns:a16="http://schemas.microsoft.com/office/drawing/2014/main" id="{4898DB04-402B-8D9D-49D0-09698066CE8D}"/>
                </a:ext>
              </a:extLst>
            </p:cNvPr>
            <p:cNvGrpSpPr/>
            <p:nvPr/>
          </p:nvGrpSpPr>
          <p:grpSpPr>
            <a:xfrm>
              <a:off x="2495002" y="1390977"/>
              <a:ext cx="2325195" cy="1035772"/>
              <a:chOff x="2495002" y="1390977"/>
              <a:chExt cx="2325195" cy="1035772"/>
            </a:xfrm>
          </p:grpSpPr>
          <p:cxnSp>
            <p:nvCxnSpPr>
              <p:cNvPr id="331" name="Straight Arrow Connector 330">
                <a:extLst>
                  <a:ext uri="{FF2B5EF4-FFF2-40B4-BE49-F238E27FC236}">
                    <a16:creationId xmlns="" xmlns:a16="http://schemas.microsoft.com/office/drawing/2014/main" id="{5E664466-8B90-5B85-00FB-A129ECE7E2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Arrow Connector 331">
                <a:extLst>
                  <a:ext uri="{FF2B5EF4-FFF2-40B4-BE49-F238E27FC236}">
                    <a16:creationId xmlns="" xmlns:a16="http://schemas.microsoft.com/office/drawing/2014/main" id="{67A21E98-BD2C-7C1C-43D8-F788AB3186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0" name="TextBox 329">
              <a:extLst>
                <a:ext uri="{FF2B5EF4-FFF2-40B4-BE49-F238E27FC236}">
                  <a16:creationId xmlns="" xmlns:a16="http://schemas.microsoft.com/office/drawing/2014/main" id="{2DA1BE7D-E288-5A58-B61A-343F4D4BDD53}"/>
                </a:ext>
              </a:extLst>
            </p:cNvPr>
            <p:cNvSpPr txBox="1"/>
            <p:nvPr/>
          </p:nvSpPr>
          <p:spPr>
            <a:xfrm>
              <a:off x="4633353" y="2370760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97</a:t>
              </a:r>
            </a:p>
          </p:txBody>
        </p:sp>
      </p:grpSp>
      <p:grpSp>
        <p:nvGrpSpPr>
          <p:cNvPr id="283" name="Group 282">
            <a:extLst>
              <a:ext uri="{FF2B5EF4-FFF2-40B4-BE49-F238E27FC236}">
                <a16:creationId xmlns="" xmlns:a16="http://schemas.microsoft.com/office/drawing/2014/main" id="{B4C19F3C-5AAD-D591-3833-89332151FCA6}"/>
              </a:ext>
            </a:extLst>
          </p:cNvPr>
          <p:cNvGrpSpPr/>
          <p:nvPr/>
        </p:nvGrpSpPr>
        <p:grpSpPr>
          <a:xfrm>
            <a:off x="2208980" y="5098243"/>
            <a:ext cx="2897239" cy="1314103"/>
            <a:chOff x="4647383" y="1272101"/>
            <a:chExt cx="2897239" cy="1314103"/>
          </a:xfrm>
        </p:grpSpPr>
        <p:sp>
          <p:nvSpPr>
            <p:cNvPr id="284" name="Rectangle 283">
              <a:extLst>
                <a:ext uri="{FF2B5EF4-FFF2-40B4-BE49-F238E27FC236}">
                  <a16:creationId xmlns="" xmlns:a16="http://schemas.microsoft.com/office/drawing/2014/main" id="{4CCF7C1A-DBAB-0B0B-E4FB-30E36FD115C0}"/>
                </a:ext>
              </a:extLst>
            </p:cNvPr>
            <p:cNvSpPr/>
            <p:nvPr/>
          </p:nvSpPr>
          <p:spPr>
            <a:xfrm>
              <a:off x="4647383" y="1524143"/>
              <a:ext cx="2897239" cy="76944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DEPLOY</a:t>
              </a:r>
              <a:endParaRPr lang="en-US" sz="4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5" name="TextBox 284">
              <a:extLst>
                <a:ext uri="{FF2B5EF4-FFF2-40B4-BE49-F238E27FC236}">
                  <a16:creationId xmlns="" xmlns:a16="http://schemas.microsoft.com/office/drawing/2014/main" id="{D0528C13-DCD1-F496-E083-B86DA6FA034D}"/>
                </a:ext>
              </a:extLst>
            </p:cNvPr>
            <p:cNvSpPr txBox="1"/>
            <p:nvPr/>
          </p:nvSpPr>
          <p:spPr>
            <a:xfrm>
              <a:off x="4881565" y="1401033"/>
              <a:ext cx="2428875" cy="1015663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000" b="1">
                  <a:latin typeface="Arial" panose="020B0604020202020204" pitchFamily="34" charset="0"/>
                  <a:cs typeface="Arial" panose="020B0604020202020204" pitchFamily="34" charset="0"/>
                </a:rPr>
                <a:t>You may reduce the cost by one metal.</a:t>
              </a:r>
              <a:endParaRPr lang="en-US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6" name="Rectangle 285">
              <a:extLst>
                <a:ext uri="{FF2B5EF4-FFF2-40B4-BE49-F238E27FC236}">
                  <a16:creationId xmlns="" xmlns:a16="http://schemas.microsoft.com/office/drawing/2014/main" id="{4AAA2586-23B8-009E-CB30-6D9D0F16F871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87" name="Group 286">
              <a:extLst>
                <a:ext uri="{FF2B5EF4-FFF2-40B4-BE49-F238E27FC236}">
                  <a16:creationId xmlns="" xmlns:a16="http://schemas.microsoft.com/office/drawing/2014/main" id="{69DA0745-F5B2-B1AF-240B-AE81B115C12D}"/>
                </a:ext>
              </a:extLst>
            </p:cNvPr>
            <p:cNvGrpSpPr/>
            <p:nvPr/>
          </p:nvGrpSpPr>
          <p:grpSpPr>
            <a:xfrm>
              <a:off x="4933405" y="1390977"/>
              <a:ext cx="2325195" cy="1035772"/>
              <a:chOff x="4933405" y="1390977"/>
              <a:chExt cx="2325195" cy="1035772"/>
            </a:xfrm>
          </p:grpSpPr>
          <p:cxnSp>
            <p:nvCxnSpPr>
              <p:cNvPr id="289" name="Straight Arrow Connector 288">
                <a:extLst>
                  <a:ext uri="{FF2B5EF4-FFF2-40B4-BE49-F238E27FC236}">
                    <a16:creationId xmlns="" xmlns:a16="http://schemas.microsoft.com/office/drawing/2014/main" id="{82F53B70-E32A-4C4C-DCC1-BC22EB786D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33405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Straight Arrow Connector 289">
                <a:extLst>
                  <a:ext uri="{FF2B5EF4-FFF2-40B4-BE49-F238E27FC236}">
                    <a16:creationId xmlns="" xmlns:a16="http://schemas.microsoft.com/office/drawing/2014/main" id="{3EC282F4-D1AA-6FBF-93EB-6079ACC7F7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58600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8" name="TextBox 287">
              <a:extLst>
                <a:ext uri="{FF2B5EF4-FFF2-40B4-BE49-F238E27FC236}">
                  <a16:creationId xmlns="" xmlns:a16="http://schemas.microsoft.com/office/drawing/2014/main" id="{88635A79-5E56-A9BF-95ED-E263C72C9CA9}"/>
                </a:ext>
              </a:extLst>
            </p:cNvPr>
            <p:cNvSpPr txBox="1"/>
            <p:nvPr/>
          </p:nvSpPr>
          <p:spPr>
            <a:xfrm>
              <a:off x="7071756" y="2370760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98</a:t>
              </a:r>
            </a:p>
          </p:txBody>
        </p:sp>
      </p:grpSp>
      <p:grpSp>
        <p:nvGrpSpPr>
          <p:cNvPr id="291" name="Group 290">
            <a:extLst>
              <a:ext uri="{FF2B5EF4-FFF2-40B4-BE49-F238E27FC236}">
                <a16:creationId xmlns="" xmlns:a16="http://schemas.microsoft.com/office/drawing/2014/main" id="{20B1318B-D9D7-BDA4-E4C4-E3F779EE7411}"/>
              </a:ext>
            </a:extLst>
          </p:cNvPr>
          <p:cNvGrpSpPr/>
          <p:nvPr/>
        </p:nvGrpSpPr>
        <p:grpSpPr>
          <a:xfrm>
            <a:off x="4647383" y="5098243"/>
            <a:ext cx="2897239" cy="1314103"/>
            <a:chOff x="-229420" y="2544039"/>
            <a:chExt cx="2897239" cy="1314103"/>
          </a:xfrm>
        </p:grpSpPr>
        <p:sp>
          <p:nvSpPr>
            <p:cNvPr id="292" name="Rectangle 291">
              <a:extLst>
                <a:ext uri="{FF2B5EF4-FFF2-40B4-BE49-F238E27FC236}">
                  <a16:creationId xmlns="" xmlns:a16="http://schemas.microsoft.com/office/drawing/2014/main" id="{3E4BEB7D-6046-D7AC-8E20-CA444BEA8D68}"/>
                </a:ext>
              </a:extLst>
            </p:cNvPr>
            <p:cNvSpPr/>
            <p:nvPr/>
          </p:nvSpPr>
          <p:spPr>
            <a:xfrm>
              <a:off x="-229420" y="2719136"/>
              <a:ext cx="2897239" cy="923330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5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BUILD</a:t>
              </a:r>
              <a:endParaRPr lang="en-US" sz="5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9" name="TextBox 308">
              <a:extLst>
                <a:ext uri="{FF2B5EF4-FFF2-40B4-BE49-F238E27FC236}">
                  <a16:creationId xmlns="" xmlns:a16="http://schemas.microsoft.com/office/drawing/2014/main" id="{04468D5B-6A76-ADD9-02A2-06CBBD9F7591}"/>
                </a:ext>
              </a:extLst>
            </p:cNvPr>
            <p:cNvSpPr txBox="1"/>
            <p:nvPr/>
          </p:nvSpPr>
          <p:spPr>
            <a:xfrm>
              <a:off x="4762" y="2672971"/>
              <a:ext cx="2428875" cy="1015663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000" b="1">
                  <a:latin typeface="Arial" panose="020B0604020202020204" pitchFamily="34" charset="0"/>
                  <a:cs typeface="Arial" panose="020B0604020202020204" pitchFamily="34" charset="0"/>
                </a:rPr>
                <a:t>You may reduce the cost by one wood.</a:t>
              </a:r>
              <a:endParaRPr lang="en-US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0" name="Rectangle 309">
              <a:extLst>
                <a:ext uri="{FF2B5EF4-FFF2-40B4-BE49-F238E27FC236}">
                  <a16:creationId xmlns="" xmlns:a16="http://schemas.microsoft.com/office/drawing/2014/main" id="{2656EC71-A192-4D8C-22B5-A0DA714E853F}"/>
                </a:ext>
              </a:extLst>
            </p:cNvPr>
            <p:cNvSpPr/>
            <p:nvPr/>
          </p:nvSpPr>
          <p:spPr>
            <a:xfrm>
              <a:off x="-1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11" name="Group 310">
              <a:extLst>
                <a:ext uri="{FF2B5EF4-FFF2-40B4-BE49-F238E27FC236}">
                  <a16:creationId xmlns="" xmlns:a16="http://schemas.microsoft.com/office/drawing/2014/main" id="{000A08AE-9F5E-8059-DE68-ECC83C62936C}"/>
                </a:ext>
              </a:extLst>
            </p:cNvPr>
            <p:cNvGrpSpPr/>
            <p:nvPr/>
          </p:nvGrpSpPr>
          <p:grpSpPr>
            <a:xfrm>
              <a:off x="56602" y="2662915"/>
              <a:ext cx="2325195" cy="1035772"/>
              <a:chOff x="56602" y="2662915"/>
              <a:chExt cx="2325195" cy="1035772"/>
            </a:xfrm>
          </p:grpSpPr>
          <p:cxnSp>
            <p:nvCxnSpPr>
              <p:cNvPr id="313" name="Straight Arrow Connector 312">
                <a:extLst>
                  <a:ext uri="{FF2B5EF4-FFF2-40B4-BE49-F238E27FC236}">
                    <a16:creationId xmlns="" xmlns:a16="http://schemas.microsoft.com/office/drawing/2014/main" id="{BB99B168-A2E1-57A3-4687-D5A0D06D5F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6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Arrow Connector 313">
                <a:extLst>
                  <a:ext uri="{FF2B5EF4-FFF2-40B4-BE49-F238E27FC236}">
                    <a16:creationId xmlns="" xmlns:a16="http://schemas.microsoft.com/office/drawing/2014/main" id="{F292C548-213B-7851-3EAA-E19BA8A09B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817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2" name="TextBox 311">
              <a:extLst>
                <a:ext uri="{FF2B5EF4-FFF2-40B4-BE49-F238E27FC236}">
                  <a16:creationId xmlns="" xmlns:a16="http://schemas.microsoft.com/office/drawing/2014/main" id="{5FAA7975-9FD0-55E2-D1DD-25B6AF211E39}"/>
                </a:ext>
              </a:extLst>
            </p:cNvPr>
            <p:cNvSpPr txBox="1"/>
            <p:nvPr/>
          </p:nvSpPr>
          <p:spPr>
            <a:xfrm>
              <a:off x="2194953" y="3642698"/>
              <a:ext cx="300083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99</a:t>
              </a:r>
            </a:p>
          </p:txBody>
        </p:sp>
      </p:grpSp>
      <p:grpSp>
        <p:nvGrpSpPr>
          <p:cNvPr id="333" name="Group 332">
            <a:extLst>
              <a:ext uri="{FF2B5EF4-FFF2-40B4-BE49-F238E27FC236}">
                <a16:creationId xmlns="" xmlns:a16="http://schemas.microsoft.com/office/drawing/2014/main" id="{88F8BF6B-A56D-AA92-5249-965CEB4AF23C}"/>
              </a:ext>
            </a:extLst>
          </p:cNvPr>
          <p:cNvGrpSpPr/>
          <p:nvPr/>
        </p:nvGrpSpPr>
        <p:grpSpPr>
          <a:xfrm>
            <a:off x="-229420" y="6371818"/>
            <a:ext cx="2897239" cy="1314103"/>
            <a:chOff x="2208980" y="2544039"/>
            <a:chExt cx="2897239" cy="1314103"/>
          </a:xfrm>
        </p:grpSpPr>
        <p:sp>
          <p:nvSpPr>
            <p:cNvPr id="334" name="Rectangle 333">
              <a:extLst>
                <a:ext uri="{FF2B5EF4-FFF2-40B4-BE49-F238E27FC236}">
                  <a16:creationId xmlns="" xmlns:a16="http://schemas.microsoft.com/office/drawing/2014/main" id="{BEA670E5-ED59-AC20-D673-182436141862}"/>
                </a:ext>
              </a:extLst>
            </p:cNvPr>
            <p:cNvSpPr/>
            <p:nvPr/>
          </p:nvSpPr>
          <p:spPr>
            <a:xfrm>
              <a:off x="2208980" y="2765303"/>
              <a:ext cx="2897239" cy="83099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ENLIST</a:t>
              </a:r>
              <a:endParaRPr lang="en-US" sz="4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5" name="TextBox 334">
              <a:extLst>
                <a:ext uri="{FF2B5EF4-FFF2-40B4-BE49-F238E27FC236}">
                  <a16:creationId xmlns="" xmlns:a16="http://schemas.microsoft.com/office/drawing/2014/main" id="{B7EE7873-E0B9-6AD7-CA47-665E591693F8}"/>
                </a:ext>
              </a:extLst>
            </p:cNvPr>
            <p:cNvSpPr txBox="1"/>
            <p:nvPr/>
          </p:nvSpPr>
          <p:spPr>
            <a:xfrm>
              <a:off x="2443162" y="2672971"/>
              <a:ext cx="2428875" cy="1015663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000" b="1">
                  <a:latin typeface="Arial" panose="020B0604020202020204" pitchFamily="34" charset="0"/>
                  <a:cs typeface="Arial" panose="020B0604020202020204" pitchFamily="34" charset="0"/>
                </a:rPr>
                <a:t>You may reduce the cost by one food.</a:t>
              </a:r>
              <a:endParaRPr lang="en-US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6" name="Rectangle 335">
              <a:extLst>
                <a:ext uri="{FF2B5EF4-FFF2-40B4-BE49-F238E27FC236}">
                  <a16:creationId xmlns="" xmlns:a16="http://schemas.microsoft.com/office/drawing/2014/main" id="{6AFC8669-D568-177D-7A69-CF345E128909}"/>
                </a:ext>
              </a:extLst>
            </p:cNvPr>
            <p:cNvSpPr/>
            <p:nvPr/>
          </p:nvSpPr>
          <p:spPr>
            <a:xfrm>
              <a:off x="2438399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37" name="Group 336">
              <a:extLst>
                <a:ext uri="{FF2B5EF4-FFF2-40B4-BE49-F238E27FC236}">
                  <a16:creationId xmlns="" xmlns:a16="http://schemas.microsoft.com/office/drawing/2014/main" id="{3721BC4E-A488-6409-1883-4A8C24F048A0}"/>
                </a:ext>
              </a:extLst>
            </p:cNvPr>
            <p:cNvGrpSpPr/>
            <p:nvPr/>
          </p:nvGrpSpPr>
          <p:grpSpPr>
            <a:xfrm>
              <a:off x="2495002" y="2662915"/>
              <a:ext cx="2325195" cy="1035772"/>
              <a:chOff x="2495002" y="2662915"/>
              <a:chExt cx="2325195" cy="1035772"/>
            </a:xfrm>
          </p:grpSpPr>
          <p:cxnSp>
            <p:nvCxnSpPr>
              <p:cNvPr id="339" name="Straight Arrow Connector 338">
                <a:extLst>
                  <a:ext uri="{FF2B5EF4-FFF2-40B4-BE49-F238E27FC236}">
                    <a16:creationId xmlns="" xmlns:a16="http://schemas.microsoft.com/office/drawing/2014/main" id="{08018AC1-B180-F6D0-DA36-0F3AE136B2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Arrow Connector 339">
                <a:extLst>
                  <a:ext uri="{FF2B5EF4-FFF2-40B4-BE49-F238E27FC236}">
                    <a16:creationId xmlns="" xmlns:a16="http://schemas.microsoft.com/office/drawing/2014/main" id="{DCD58193-AC40-1553-9CCD-7BC9E9AEA1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8" name="TextBox 337">
              <a:extLst>
                <a:ext uri="{FF2B5EF4-FFF2-40B4-BE49-F238E27FC236}">
                  <a16:creationId xmlns="" xmlns:a16="http://schemas.microsoft.com/office/drawing/2014/main" id="{EDC7E6A9-5E8F-0468-5B89-C12DF58582A3}"/>
                </a:ext>
              </a:extLst>
            </p:cNvPr>
            <p:cNvSpPr txBox="1"/>
            <p:nvPr/>
          </p:nvSpPr>
          <p:spPr>
            <a:xfrm>
              <a:off x="4575645" y="3642698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</a:p>
          </p:txBody>
        </p:sp>
      </p:grpSp>
      <p:grpSp>
        <p:nvGrpSpPr>
          <p:cNvPr id="198" name="Group 197">
            <a:extLst>
              <a:ext uri="{FF2B5EF4-FFF2-40B4-BE49-F238E27FC236}">
                <a16:creationId xmlns="" xmlns:a16="http://schemas.microsoft.com/office/drawing/2014/main" id="{DF6C387E-CC17-AED7-F543-DAFF5581BA71}"/>
              </a:ext>
            </a:extLst>
          </p:cNvPr>
          <p:cNvGrpSpPr/>
          <p:nvPr/>
        </p:nvGrpSpPr>
        <p:grpSpPr>
          <a:xfrm>
            <a:off x="2208980" y="6371818"/>
            <a:ext cx="2897239" cy="1314103"/>
            <a:chOff x="2208980" y="1272101"/>
            <a:chExt cx="2897239" cy="1314103"/>
          </a:xfrm>
        </p:grpSpPr>
        <p:sp>
          <p:nvSpPr>
            <p:cNvPr id="199" name="Rectangle 198">
              <a:extLst>
                <a:ext uri="{FF2B5EF4-FFF2-40B4-BE49-F238E27FC236}">
                  <a16:creationId xmlns="" xmlns:a16="http://schemas.microsoft.com/office/drawing/2014/main" id="{4107B843-E7F2-7F09-C7C5-D6E226461094}"/>
                </a:ext>
              </a:extLst>
            </p:cNvPr>
            <p:cNvSpPr/>
            <p:nvPr/>
          </p:nvSpPr>
          <p:spPr>
            <a:xfrm>
              <a:off x="2208980" y="1585698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UPGRADE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0" name="TextBox 199">
              <a:extLst>
                <a:ext uri="{FF2B5EF4-FFF2-40B4-BE49-F238E27FC236}">
                  <a16:creationId xmlns="" xmlns:a16="http://schemas.microsoft.com/office/drawing/2014/main" id="{25CD79A1-5250-E72E-6A9E-A61D8148B5AF}"/>
                </a:ext>
              </a:extLst>
            </p:cNvPr>
            <p:cNvSpPr txBox="1"/>
            <p:nvPr/>
          </p:nvSpPr>
          <p:spPr>
            <a:xfrm>
              <a:off x="2443162" y="1308701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400" b="1">
                  <a:latin typeface="Arial" panose="020B0604020202020204" pitchFamily="34" charset="0"/>
                  <a:cs typeface="Arial" panose="020B0604020202020204" pitchFamily="34" charset="0"/>
                </a:rPr>
                <a:t>You may draw one combat card.</a:t>
              </a:r>
              <a:endParaRPr 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="" xmlns:a16="http://schemas.microsoft.com/office/drawing/2014/main" id="{8E49780D-39FA-1360-CA91-FE64D27E0D02}"/>
                </a:ext>
              </a:extLst>
            </p:cNvPr>
            <p:cNvSpPr/>
            <p:nvPr/>
          </p:nvSpPr>
          <p:spPr>
            <a:xfrm>
              <a:off x="2438399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02" name="Group 201">
              <a:extLst>
                <a:ext uri="{FF2B5EF4-FFF2-40B4-BE49-F238E27FC236}">
                  <a16:creationId xmlns="" xmlns:a16="http://schemas.microsoft.com/office/drawing/2014/main" id="{74E0EC6F-A4F8-4A41-F347-8ECC429B3281}"/>
                </a:ext>
              </a:extLst>
            </p:cNvPr>
            <p:cNvGrpSpPr/>
            <p:nvPr/>
          </p:nvGrpSpPr>
          <p:grpSpPr>
            <a:xfrm>
              <a:off x="2495002" y="1390977"/>
              <a:ext cx="2325195" cy="1035772"/>
              <a:chOff x="2495002" y="1390977"/>
              <a:chExt cx="2325195" cy="1035772"/>
            </a:xfrm>
          </p:grpSpPr>
          <p:cxnSp>
            <p:nvCxnSpPr>
              <p:cNvPr id="204" name="Straight Arrow Connector 203">
                <a:extLst>
                  <a:ext uri="{FF2B5EF4-FFF2-40B4-BE49-F238E27FC236}">
                    <a16:creationId xmlns="" xmlns:a16="http://schemas.microsoft.com/office/drawing/2014/main" id="{625EEDD7-8E89-5CD3-1E4A-98D0628EB1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Arrow Connector 204">
                <a:extLst>
                  <a:ext uri="{FF2B5EF4-FFF2-40B4-BE49-F238E27FC236}">
                    <a16:creationId xmlns="" xmlns:a16="http://schemas.microsoft.com/office/drawing/2014/main" id="{F0EA1718-E364-EE15-FCAE-EBA4863B75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3" name="TextBox 202">
              <a:extLst>
                <a:ext uri="{FF2B5EF4-FFF2-40B4-BE49-F238E27FC236}">
                  <a16:creationId xmlns="" xmlns:a16="http://schemas.microsoft.com/office/drawing/2014/main" id="{FA8C6ECF-D53A-6428-0676-5F504CFDEF07}"/>
                </a:ext>
              </a:extLst>
            </p:cNvPr>
            <p:cNvSpPr txBox="1"/>
            <p:nvPr/>
          </p:nvSpPr>
          <p:spPr>
            <a:xfrm>
              <a:off x="4575645" y="2370760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101</a:t>
              </a:r>
            </a:p>
          </p:txBody>
        </p:sp>
      </p:grpSp>
      <p:grpSp>
        <p:nvGrpSpPr>
          <p:cNvPr id="206" name="Group 205">
            <a:extLst>
              <a:ext uri="{FF2B5EF4-FFF2-40B4-BE49-F238E27FC236}">
                <a16:creationId xmlns="" xmlns:a16="http://schemas.microsoft.com/office/drawing/2014/main" id="{BF11E726-FC70-CC6B-FAD0-3F5FE1530954}"/>
              </a:ext>
            </a:extLst>
          </p:cNvPr>
          <p:cNvGrpSpPr/>
          <p:nvPr/>
        </p:nvGrpSpPr>
        <p:grpSpPr>
          <a:xfrm>
            <a:off x="4647383" y="6371818"/>
            <a:ext cx="2897239" cy="1314103"/>
            <a:chOff x="4647383" y="1272101"/>
            <a:chExt cx="2897239" cy="1314103"/>
          </a:xfrm>
        </p:grpSpPr>
        <p:sp>
          <p:nvSpPr>
            <p:cNvPr id="207" name="Rectangle 206">
              <a:extLst>
                <a:ext uri="{FF2B5EF4-FFF2-40B4-BE49-F238E27FC236}">
                  <a16:creationId xmlns="" xmlns:a16="http://schemas.microsoft.com/office/drawing/2014/main" id="{1EDF7244-805E-BE1E-1ED0-2472967AA51A}"/>
                </a:ext>
              </a:extLst>
            </p:cNvPr>
            <p:cNvSpPr/>
            <p:nvPr/>
          </p:nvSpPr>
          <p:spPr>
            <a:xfrm>
              <a:off x="4647383" y="1524143"/>
              <a:ext cx="2897239" cy="76944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DEPLOY</a:t>
              </a:r>
              <a:endParaRPr lang="en-US" sz="4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8" name="TextBox 207">
              <a:extLst>
                <a:ext uri="{FF2B5EF4-FFF2-40B4-BE49-F238E27FC236}">
                  <a16:creationId xmlns="" xmlns:a16="http://schemas.microsoft.com/office/drawing/2014/main" id="{1E681184-82A4-4121-D108-B7DDFEA738DC}"/>
                </a:ext>
              </a:extLst>
            </p:cNvPr>
            <p:cNvSpPr txBox="1"/>
            <p:nvPr/>
          </p:nvSpPr>
          <p:spPr>
            <a:xfrm>
              <a:off x="4881565" y="1493366"/>
              <a:ext cx="2428875" cy="83099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400" b="1">
                  <a:latin typeface="Arial" panose="020B0604020202020204" pitchFamily="34" charset="0"/>
                  <a:cs typeface="Arial" panose="020B0604020202020204" pitchFamily="34" charset="0"/>
                </a:rPr>
                <a:t>You may gain one power.</a:t>
              </a:r>
              <a:endParaRPr 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="" xmlns:a16="http://schemas.microsoft.com/office/drawing/2014/main" id="{A5D26FCB-220C-5037-394A-6A6DC39D4F59}"/>
                </a:ext>
              </a:extLst>
            </p:cNvPr>
            <p:cNvSpPr/>
            <p:nvPr/>
          </p:nvSpPr>
          <p:spPr>
            <a:xfrm>
              <a:off x="4876802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10" name="Group 209">
              <a:extLst>
                <a:ext uri="{FF2B5EF4-FFF2-40B4-BE49-F238E27FC236}">
                  <a16:creationId xmlns="" xmlns:a16="http://schemas.microsoft.com/office/drawing/2014/main" id="{1350A878-9F98-8B8E-D06C-C2DAF13BE34A}"/>
                </a:ext>
              </a:extLst>
            </p:cNvPr>
            <p:cNvGrpSpPr/>
            <p:nvPr/>
          </p:nvGrpSpPr>
          <p:grpSpPr>
            <a:xfrm>
              <a:off x="4933405" y="1390977"/>
              <a:ext cx="2325195" cy="1035772"/>
              <a:chOff x="4933405" y="1390977"/>
              <a:chExt cx="2325195" cy="1035772"/>
            </a:xfrm>
          </p:grpSpPr>
          <p:cxnSp>
            <p:nvCxnSpPr>
              <p:cNvPr id="212" name="Straight Arrow Connector 211">
                <a:extLst>
                  <a:ext uri="{FF2B5EF4-FFF2-40B4-BE49-F238E27FC236}">
                    <a16:creationId xmlns="" xmlns:a16="http://schemas.microsoft.com/office/drawing/2014/main" id="{73474FFB-3651-B486-94AD-49F3E5C91A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33405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Arrow Connector 212">
                <a:extLst>
                  <a:ext uri="{FF2B5EF4-FFF2-40B4-BE49-F238E27FC236}">
                    <a16:creationId xmlns="" xmlns:a16="http://schemas.microsoft.com/office/drawing/2014/main" id="{491F4981-6601-F84B-CC4B-B27AD22CB1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58600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1" name="TextBox 210">
              <a:extLst>
                <a:ext uri="{FF2B5EF4-FFF2-40B4-BE49-F238E27FC236}">
                  <a16:creationId xmlns="" xmlns:a16="http://schemas.microsoft.com/office/drawing/2014/main" id="{6CAFEB9B-8682-7B7A-8B51-B76962A61862}"/>
                </a:ext>
              </a:extLst>
            </p:cNvPr>
            <p:cNvSpPr txBox="1"/>
            <p:nvPr/>
          </p:nvSpPr>
          <p:spPr>
            <a:xfrm>
              <a:off x="7014048" y="2370760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102</a:t>
              </a:r>
            </a:p>
          </p:txBody>
        </p:sp>
      </p:grpSp>
      <p:grpSp>
        <p:nvGrpSpPr>
          <p:cNvPr id="371" name="Group 370">
            <a:extLst>
              <a:ext uri="{FF2B5EF4-FFF2-40B4-BE49-F238E27FC236}">
                <a16:creationId xmlns="" xmlns:a16="http://schemas.microsoft.com/office/drawing/2014/main" id="{21B49C18-CB5E-9C56-A8F4-884F79C3F75A}"/>
              </a:ext>
            </a:extLst>
          </p:cNvPr>
          <p:cNvGrpSpPr/>
          <p:nvPr/>
        </p:nvGrpSpPr>
        <p:grpSpPr>
          <a:xfrm>
            <a:off x="-229420" y="7644933"/>
            <a:ext cx="2897239" cy="1314103"/>
            <a:chOff x="-229420" y="2544039"/>
            <a:chExt cx="2897239" cy="1314103"/>
          </a:xfrm>
        </p:grpSpPr>
        <p:sp>
          <p:nvSpPr>
            <p:cNvPr id="372" name="Rectangle 371">
              <a:extLst>
                <a:ext uri="{FF2B5EF4-FFF2-40B4-BE49-F238E27FC236}">
                  <a16:creationId xmlns="" xmlns:a16="http://schemas.microsoft.com/office/drawing/2014/main" id="{B387AD90-4E3A-AE40-288C-B53BC5FB3066}"/>
                </a:ext>
              </a:extLst>
            </p:cNvPr>
            <p:cNvSpPr/>
            <p:nvPr/>
          </p:nvSpPr>
          <p:spPr>
            <a:xfrm>
              <a:off x="-229420" y="2719136"/>
              <a:ext cx="2897239" cy="923330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54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BUILD</a:t>
              </a:r>
              <a:endParaRPr lang="en-US" sz="54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3" name="TextBox 372">
              <a:extLst>
                <a:ext uri="{FF2B5EF4-FFF2-40B4-BE49-F238E27FC236}">
                  <a16:creationId xmlns="" xmlns:a16="http://schemas.microsoft.com/office/drawing/2014/main" id="{E211BCD1-E52D-AD37-7587-D9BDFC99902A}"/>
                </a:ext>
              </a:extLst>
            </p:cNvPr>
            <p:cNvSpPr txBox="1"/>
            <p:nvPr/>
          </p:nvSpPr>
          <p:spPr>
            <a:xfrm>
              <a:off x="4762" y="2765305"/>
              <a:ext cx="2428875" cy="83099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400" b="1">
                  <a:latin typeface="Arial" panose="020B0604020202020204" pitchFamily="34" charset="0"/>
                  <a:cs typeface="Arial" panose="020B0604020202020204" pitchFamily="34" charset="0"/>
                </a:rPr>
                <a:t>You may gain one popularity.</a:t>
              </a:r>
              <a:endParaRPr 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4" name="Rectangle 373">
              <a:extLst>
                <a:ext uri="{FF2B5EF4-FFF2-40B4-BE49-F238E27FC236}">
                  <a16:creationId xmlns="" xmlns:a16="http://schemas.microsoft.com/office/drawing/2014/main" id="{CE41E8C4-55F9-9E6D-6623-B84EF011F781}"/>
                </a:ext>
              </a:extLst>
            </p:cNvPr>
            <p:cNvSpPr/>
            <p:nvPr/>
          </p:nvSpPr>
          <p:spPr>
            <a:xfrm>
              <a:off x="-1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75" name="Group 374">
              <a:extLst>
                <a:ext uri="{FF2B5EF4-FFF2-40B4-BE49-F238E27FC236}">
                  <a16:creationId xmlns="" xmlns:a16="http://schemas.microsoft.com/office/drawing/2014/main" id="{BA74BCB7-17BF-95FB-20C6-8170D04C6D7F}"/>
                </a:ext>
              </a:extLst>
            </p:cNvPr>
            <p:cNvGrpSpPr/>
            <p:nvPr/>
          </p:nvGrpSpPr>
          <p:grpSpPr>
            <a:xfrm>
              <a:off x="56602" y="2662915"/>
              <a:ext cx="2325195" cy="1035772"/>
              <a:chOff x="56602" y="2662915"/>
              <a:chExt cx="2325195" cy="1035772"/>
            </a:xfrm>
          </p:grpSpPr>
          <p:cxnSp>
            <p:nvCxnSpPr>
              <p:cNvPr id="377" name="Straight Arrow Connector 376">
                <a:extLst>
                  <a:ext uri="{FF2B5EF4-FFF2-40B4-BE49-F238E27FC236}">
                    <a16:creationId xmlns="" xmlns:a16="http://schemas.microsoft.com/office/drawing/2014/main" id="{D9748410-FE76-238B-5E8F-D66727DAB1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6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8" name="Straight Arrow Connector 377">
                <a:extLst>
                  <a:ext uri="{FF2B5EF4-FFF2-40B4-BE49-F238E27FC236}">
                    <a16:creationId xmlns="" xmlns:a16="http://schemas.microsoft.com/office/drawing/2014/main" id="{DAD65F39-A54E-10D3-8F67-EB92F3006D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817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6" name="TextBox 375">
              <a:extLst>
                <a:ext uri="{FF2B5EF4-FFF2-40B4-BE49-F238E27FC236}">
                  <a16:creationId xmlns="" xmlns:a16="http://schemas.microsoft.com/office/drawing/2014/main" id="{336CDC40-195E-9EAD-20C1-33AA5EB0E377}"/>
                </a:ext>
              </a:extLst>
            </p:cNvPr>
            <p:cNvSpPr txBox="1"/>
            <p:nvPr/>
          </p:nvSpPr>
          <p:spPr>
            <a:xfrm>
              <a:off x="2137245" y="3642698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103</a:t>
              </a:r>
            </a:p>
          </p:txBody>
        </p:sp>
      </p:grpSp>
      <p:grpSp>
        <p:nvGrpSpPr>
          <p:cNvPr id="379" name="Group 378">
            <a:extLst>
              <a:ext uri="{FF2B5EF4-FFF2-40B4-BE49-F238E27FC236}">
                <a16:creationId xmlns="" xmlns:a16="http://schemas.microsoft.com/office/drawing/2014/main" id="{7B4F003B-39A5-C517-2A3F-FE703AD1D7F4}"/>
              </a:ext>
            </a:extLst>
          </p:cNvPr>
          <p:cNvGrpSpPr/>
          <p:nvPr/>
        </p:nvGrpSpPr>
        <p:grpSpPr>
          <a:xfrm>
            <a:off x="2208980" y="7644933"/>
            <a:ext cx="2897239" cy="1314103"/>
            <a:chOff x="2208980" y="2544039"/>
            <a:chExt cx="2897239" cy="1314103"/>
          </a:xfrm>
        </p:grpSpPr>
        <p:sp>
          <p:nvSpPr>
            <p:cNvPr id="380" name="Rectangle 379">
              <a:extLst>
                <a:ext uri="{FF2B5EF4-FFF2-40B4-BE49-F238E27FC236}">
                  <a16:creationId xmlns="" xmlns:a16="http://schemas.microsoft.com/office/drawing/2014/main" id="{FE619064-0C42-5F8C-9F9D-0FE07B304F9F}"/>
                </a:ext>
              </a:extLst>
            </p:cNvPr>
            <p:cNvSpPr/>
            <p:nvPr/>
          </p:nvSpPr>
          <p:spPr>
            <a:xfrm>
              <a:off x="2208980" y="2765303"/>
              <a:ext cx="2897239" cy="830997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48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ENLIST</a:t>
              </a:r>
              <a:endParaRPr lang="en-US" sz="48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1" name="TextBox 380">
              <a:extLst>
                <a:ext uri="{FF2B5EF4-FFF2-40B4-BE49-F238E27FC236}">
                  <a16:creationId xmlns="" xmlns:a16="http://schemas.microsoft.com/office/drawing/2014/main" id="{45D6D0EA-A351-3700-96B6-24AB8593B9D5}"/>
                </a:ext>
              </a:extLst>
            </p:cNvPr>
            <p:cNvSpPr txBox="1"/>
            <p:nvPr/>
          </p:nvSpPr>
          <p:spPr>
            <a:xfrm>
              <a:off x="2443162" y="2765305"/>
              <a:ext cx="2428875" cy="83099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400" b="1">
                  <a:latin typeface="Arial" panose="020B0604020202020204" pitchFamily="34" charset="0"/>
                  <a:cs typeface="Arial" panose="020B0604020202020204" pitchFamily="34" charset="0"/>
                </a:rPr>
                <a:t>You may gain one popularity.</a:t>
              </a:r>
              <a:endParaRPr 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2" name="Rectangle 381">
              <a:extLst>
                <a:ext uri="{FF2B5EF4-FFF2-40B4-BE49-F238E27FC236}">
                  <a16:creationId xmlns="" xmlns:a16="http://schemas.microsoft.com/office/drawing/2014/main" id="{5616530F-A641-E2C0-E9EE-F788C2FDB1AD}"/>
                </a:ext>
              </a:extLst>
            </p:cNvPr>
            <p:cNvSpPr/>
            <p:nvPr/>
          </p:nvSpPr>
          <p:spPr>
            <a:xfrm>
              <a:off x="2438399" y="2544039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83" name="Group 382">
              <a:extLst>
                <a:ext uri="{FF2B5EF4-FFF2-40B4-BE49-F238E27FC236}">
                  <a16:creationId xmlns="" xmlns:a16="http://schemas.microsoft.com/office/drawing/2014/main" id="{342A136C-EE1F-BFF4-3A62-8CB8682037BE}"/>
                </a:ext>
              </a:extLst>
            </p:cNvPr>
            <p:cNvGrpSpPr/>
            <p:nvPr/>
          </p:nvGrpSpPr>
          <p:grpSpPr>
            <a:xfrm>
              <a:off x="2495002" y="2662915"/>
              <a:ext cx="2325195" cy="1035772"/>
              <a:chOff x="2495002" y="2662915"/>
              <a:chExt cx="2325195" cy="1035772"/>
            </a:xfrm>
          </p:grpSpPr>
          <p:cxnSp>
            <p:nvCxnSpPr>
              <p:cNvPr id="385" name="Straight Arrow Connector 384">
                <a:extLst>
                  <a:ext uri="{FF2B5EF4-FFF2-40B4-BE49-F238E27FC236}">
                    <a16:creationId xmlns="" xmlns:a16="http://schemas.microsoft.com/office/drawing/2014/main" id="{9EF3A02F-F3C4-F4C6-8B35-02E456A913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Arrow Connector 385">
                <a:extLst>
                  <a:ext uri="{FF2B5EF4-FFF2-40B4-BE49-F238E27FC236}">
                    <a16:creationId xmlns="" xmlns:a16="http://schemas.microsoft.com/office/drawing/2014/main" id="{19E1DD3D-4116-271A-8B64-C6C4A6080F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2662915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4" name="TextBox 383">
              <a:extLst>
                <a:ext uri="{FF2B5EF4-FFF2-40B4-BE49-F238E27FC236}">
                  <a16:creationId xmlns="" xmlns:a16="http://schemas.microsoft.com/office/drawing/2014/main" id="{8285A801-B577-D599-86A9-94D0AB943AE4}"/>
                </a:ext>
              </a:extLst>
            </p:cNvPr>
            <p:cNvSpPr txBox="1"/>
            <p:nvPr/>
          </p:nvSpPr>
          <p:spPr>
            <a:xfrm>
              <a:off x="4575645" y="3642698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104</a:t>
              </a:r>
            </a:p>
          </p:txBody>
        </p:sp>
      </p:grpSp>
      <p:grpSp>
        <p:nvGrpSpPr>
          <p:cNvPr id="403" name="Group 402">
            <a:extLst>
              <a:ext uri="{FF2B5EF4-FFF2-40B4-BE49-F238E27FC236}">
                <a16:creationId xmlns="" xmlns:a16="http://schemas.microsoft.com/office/drawing/2014/main" id="{3210E574-FAFB-15CE-64EC-EFB372CDBD75}"/>
              </a:ext>
            </a:extLst>
          </p:cNvPr>
          <p:cNvGrpSpPr/>
          <p:nvPr/>
        </p:nvGrpSpPr>
        <p:grpSpPr>
          <a:xfrm>
            <a:off x="4647383" y="7644933"/>
            <a:ext cx="2897239" cy="1314103"/>
            <a:chOff x="2208980" y="1272101"/>
            <a:chExt cx="2897239" cy="1314103"/>
          </a:xfrm>
        </p:grpSpPr>
        <p:sp>
          <p:nvSpPr>
            <p:cNvPr id="404" name="Rectangle 403">
              <a:extLst>
                <a:ext uri="{FF2B5EF4-FFF2-40B4-BE49-F238E27FC236}">
                  <a16:creationId xmlns="" xmlns:a16="http://schemas.microsoft.com/office/drawing/2014/main" id="{ACC39535-C038-DDB8-8539-4A447D07C8EF}"/>
                </a:ext>
              </a:extLst>
            </p:cNvPr>
            <p:cNvSpPr/>
            <p:nvPr/>
          </p:nvSpPr>
          <p:spPr>
            <a:xfrm>
              <a:off x="2208980" y="1585698"/>
              <a:ext cx="2897239" cy="646331"/>
            </a:xfrm>
            <a:prstGeom prst="rect">
              <a:avLst/>
            </a:prstGeom>
            <a:noFill/>
            <a:scene3d>
              <a:camera prst="orthographicFront">
                <a:rot lat="0" lon="0" rev="20400000"/>
              </a:camera>
              <a:lightRig rig="threePt" dir="t"/>
            </a:scene3d>
          </p:spPr>
          <p:txBody>
            <a:bodyPr wrap="square" lIns="91440" tIns="45720" rIns="91440" bIns="45720" anchor="ctr" anchorCtr="0">
              <a:spAutoFit/>
            </a:bodyPr>
            <a:lstStyle/>
            <a:p>
              <a:pPr algn="ctr"/>
              <a:r>
                <a:rPr lang="en-US" sz="3600" b="1" cap="none" spc="50">
                  <a:ln w="0"/>
                  <a:solidFill>
                    <a:srgbClr val="FFCC99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UPGRADE</a:t>
              </a:r>
              <a:endParaRPr lang="en-US" sz="3600" b="1" cap="none" spc="50" dirty="0">
                <a:ln w="0"/>
                <a:solidFill>
                  <a:srgbClr val="FFCC99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5" name="TextBox 404">
              <a:extLst>
                <a:ext uri="{FF2B5EF4-FFF2-40B4-BE49-F238E27FC236}">
                  <a16:creationId xmlns="" xmlns:a16="http://schemas.microsoft.com/office/drawing/2014/main" id="{0F3B578B-6CB6-4C20-7D57-313D865C5710}"/>
                </a:ext>
              </a:extLst>
            </p:cNvPr>
            <p:cNvSpPr txBox="1"/>
            <p:nvPr/>
          </p:nvSpPr>
          <p:spPr>
            <a:xfrm>
              <a:off x="2443162" y="1308700"/>
              <a:ext cx="2428875" cy="1200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b="1">
                  <a:latin typeface="Arial" panose="020B0604020202020204" pitchFamily="34" charset="0"/>
                  <a:cs typeface="Arial" panose="020B0604020202020204" pitchFamily="34" charset="0"/>
                </a:rPr>
                <a:t>If you have enlisted this action’s recruit, you may gain 3 power instead of 1.</a:t>
              </a:r>
              <a:endParaRPr lang="en-US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6" name="Rectangle 405">
              <a:extLst>
                <a:ext uri="{FF2B5EF4-FFF2-40B4-BE49-F238E27FC236}">
                  <a16:creationId xmlns="" xmlns:a16="http://schemas.microsoft.com/office/drawing/2014/main" id="{62333A22-B47A-1801-2D11-3F607B11173F}"/>
                </a:ext>
              </a:extLst>
            </p:cNvPr>
            <p:cNvSpPr/>
            <p:nvPr/>
          </p:nvSpPr>
          <p:spPr>
            <a:xfrm>
              <a:off x="2438399" y="1272101"/>
              <a:ext cx="2438400" cy="1273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07" name="Group 406">
              <a:extLst>
                <a:ext uri="{FF2B5EF4-FFF2-40B4-BE49-F238E27FC236}">
                  <a16:creationId xmlns="" xmlns:a16="http://schemas.microsoft.com/office/drawing/2014/main" id="{F6013D63-8490-65BA-00DC-1171716560DC}"/>
                </a:ext>
              </a:extLst>
            </p:cNvPr>
            <p:cNvGrpSpPr/>
            <p:nvPr/>
          </p:nvGrpSpPr>
          <p:grpSpPr>
            <a:xfrm>
              <a:off x="2495002" y="1390977"/>
              <a:ext cx="2325195" cy="1035772"/>
              <a:chOff x="2495002" y="1390977"/>
              <a:chExt cx="2325195" cy="1035772"/>
            </a:xfrm>
          </p:grpSpPr>
          <p:cxnSp>
            <p:nvCxnSpPr>
              <p:cNvPr id="409" name="Straight Arrow Connector 408">
                <a:extLst>
                  <a:ext uri="{FF2B5EF4-FFF2-40B4-BE49-F238E27FC236}">
                    <a16:creationId xmlns="" xmlns:a16="http://schemas.microsoft.com/office/drawing/2014/main" id="{6E0CE7DD-EE13-439D-AB40-76FA2AC003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002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0" name="Straight Arrow Connector 409">
                <a:extLst>
                  <a:ext uri="{FF2B5EF4-FFF2-40B4-BE49-F238E27FC236}">
                    <a16:creationId xmlns="" xmlns:a16="http://schemas.microsoft.com/office/drawing/2014/main" id="{0C61B093-1898-51C6-97E4-1890C02722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0197" y="1390977"/>
                <a:ext cx="0" cy="103577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8" name="TextBox 407">
              <a:extLst>
                <a:ext uri="{FF2B5EF4-FFF2-40B4-BE49-F238E27FC236}">
                  <a16:creationId xmlns="" xmlns:a16="http://schemas.microsoft.com/office/drawing/2014/main" id="{D11075D5-9D93-3726-299B-33EB26697D66}"/>
                </a:ext>
              </a:extLst>
            </p:cNvPr>
            <p:cNvSpPr txBox="1"/>
            <p:nvPr/>
          </p:nvSpPr>
          <p:spPr>
            <a:xfrm>
              <a:off x="4575645" y="2370760"/>
              <a:ext cx="357791" cy="215444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r"/>
              <a:r>
                <a:rPr lang="en-US" sz="800">
                  <a:latin typeface="Arial" panose="020B0604020202020204" pitchFamily="34" charset="0"/>
                  <a:cs typeface="Arial" panose="020B0604020202020204" pitchFamily="34" charset="0"/>
                </a:rPr>
                <a:t>105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0720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8044</TotalTime>
  <Words>2798</Words>
  <Application>Microsoft Office PowerPoint</Application>
  <PresentationFormat>Custom</PresentationFormat>
  <Paragraphs>493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Arial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 Samuel</dc:creator>
  <cp:lastModifiedBy>Eric Engelmann</cp:lastModifiedBy>
  <cp:revision>558</cp:revision>
  <cp:lastPrinted>2025-05-27T19:38:01Z</cp:lastPrinted>
  <dcterms:created xsi:type="dcterms:W3CDTF">2025-05-15T22:54:14Z</dcterms:created>
  <dcterms:modified xsi:type="dcterms:W3CDTF">2025-06-13T17:03:45Z</dcterms:modified>
</cp:coreProperties>
</file>